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19"/>
  </p:notesMasterIdLst>
  <p:handoutMasterIdLst>
    <p:handoutMasterId r:id="rId20"/>
  </p:handoutMasterIdLst>
  <p:sldIdLst>
    <p:sldId id="332" r:id="rId2"/>
    <p:sldId id="334" r:id="rId3"/>
    <p:sldId id="333" r:id="rId4"/>
    <p:sldId id="335" r:id="rId5"/>
    <p:sldId id="336" r:id="rId6"/>
    <p:sldId id="337" r:id="rId7"/>
    <p:sldId id="338" r:id="rId8"/>
    <p:sldId id="340" r:id="rId9"/>
    <p:sldId id="339" r:id="rId10"/>
    <p:sldId id="341" r:id="rId11"/>
    <p:sldId id="342" r:id="rId12"/>
    <p:sldId id="343" r:id="rId13"/>
    <p:sldId id="344" r:id="rId14"/>
    <p:sldId id="345" r:id="rId15"/>
    <p:sldId id="317" r:id="rId16"/>
    <p:sldId id="347" r:id="rId17"/>
    <p:sldId id="348" r:id="rId18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indent="2857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indent="5715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indent="8572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indent="11430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521415D9-36F7-43E2-AB2F-B90AF26B5E84}">
      <p14:sectionLst xmlns:p14="http://schemas.microsoft.com/office/powerpoint/2010/main">
        <p14:section name="預設章節" id="{C0C397E9-B4AF-431B-ABE2-ECC42F8D506D}">
          <p14:sldIdLst>
            <p14:sldId id="332"/>
            <p14:sldId id="334"/>
            <p14:sldId id="333"/>
            <p14:sldId id="335"/>
            <p14:sldId id="336"/>
            <p14:sldId id="337"/>
            <p14:sldId id="338"/>
            <p14:sldId id="340"/>
            <p14:sldId id="339"/>
            <p14:sldId id="341"/>
            <p14:sldId id="342"/>
            <p14:sldId id="343"/>
            <p14:sldId id="344"/>
            <p14:sldId id="345"/>
            <p14:sldId id="317"/>
            <p14:sldId id="347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B405"/>
    <a:srgbClr val="448AC9"/>
    <a:srgbClr val="FFFF00"/>
    <a:srgbClr val="2FAD9A"/>
    <a:srgbClr val="72B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60"/>
  </p:normalViewPr>
  <p:slideViewPr>
    <p:cSldViewPr>
      <p:cViewPr varScale="1">
        <p:scale>
          <a:sx n="143" d="100"/>
          <a:sy n="143" d="100"/>
        </p:scale>
        <p:origin x="672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26DE5-2B53-8B4B-AB00-3019ECE5574E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96267-8689-4A48-B10D-0DC650E84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65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5D3E0-2C66-1943-8BC5-329ACF62A55D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4358A-DC39-6449-8ACE-496102A1C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906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72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26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03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29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18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78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88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30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33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27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74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25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92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74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14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0454"/>
            <a:ext cx="7343775" cy="313752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FA17-7B58-B442-80D2-219D7C01EA52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02231"/>
      </p:ext>
    </p:extLst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755576" y="1492250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4716016" y="1492250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8817DC1-8B8F-0E4C-9E39-B8EEA18CB2B5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10076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ertica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39552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3311860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6084168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725882D-90A1-F045-AFA6-53A475A280DA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6931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99592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99592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971600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2800"/>
            </a:lvl1pPr>
          </a:lstStyle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2843808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2843808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2915816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788024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4788024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4860032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6732240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6732240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18"/>
          <p:cNvSpPr>
            <a:spLocks noGrp="1"/>
          </p:cNvSpPr>
          <p:nvPr>
            <p:ph type="pic" sz="quarter" idx="24"/>
          </p:nvPr>
        </p:nvSpPr>
        <p:spPr>
          <a:xfrm>
            <a:off x="6804248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>
              <a:sym typeface="Josefin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609612"/>
      </p:ext>
    </p:extLst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/Media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64088" y="1779662"/>
            <a:ext cx="2880320" cy="23762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20"/>
          </p:nvPr>
        </p:nvSpPr>
        <p:spPr>
          <a:xfrm>
            <a:off x="827584" y="1492101"/>
            <a:ext cx="4392488" cy="266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D15834E-D8CA-8347-A842-82D0B3EFEC07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49579"/>
      </p:ext>
    </p:extLst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Graph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64088" y="1779662"/>
            <a:ext cx="288032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21"/>
          </p:nvPr>
        </p:nvSpPr>
        <p:spPr>
          <a:xfrm>
            <a:off x="539552" y="1492101"/>
            <a:ext cx="4752527" cy="3095873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6614924-A657-3F4C-93D0-743FFD523A5C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23730"/>
      </p:ext>
    </p:extLst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oughtBubbleLeftPoin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19622"/>
            <a:ext cx="2552721" cy="2160240"/>
          </a:xfrm>
          <a:prstGeom prst="rect">
            <a:avLst/>
          </a:prstGeom>
        </p:spPr>
      </p:pic>
      <p:pic>
        <p:nvPicPr>
          <p:cNvPr id="14" name="Picture 13" descr="ThoughtBubbleRightPoin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91630"/>
            <a:ext cx="2640170" cy="2135236"/>
          </a:xfrm>
          <a:prstGeom prst="rect">
            <a:avLst/>
          </a:prstGeom>
        </p:spPr>
      </p:pic>
      <p:pic>
        <p:nvPicPr>
          <p:cNvPr id="15" name="Picture 14" descr="ThoughtBubbleStraightPoint_Mi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419622"/>
            <a:ext cx="2622446" cy="2160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755576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11560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11560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419872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419872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3563888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6300192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9700C9D-3DC1-194E-A42D-C8DC82797AC2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98126"/>
      </p:ext>
    </p:extLst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7614"/>
            <a:ext cx="1594171" cy="1584176"/>
          </a:xfrm>
          <a:prstGeom prst="rect">
            <a:avLst/>
          </a:prstGeom>
        </p:spPr>
      </p:pic>
      <p:pic>
        <p:nvPicPr>
          <p:cNvPr id="13" name="Picture 12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347614"/>
            <a:ext cx="1594171" cy="1584176"/>
          </a:xfrm>
          <a:prstGeom prst="rect">
            <a:avLst/>
          </a:prstGeom>
        </p:spPr>
      </p:pic>
      <p:pic>
        <p:nvPicPr>
          <p:cNvPr id="14" name="Picture 13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47614"/>
            <a:ext cx="1594171" cy="1584176"/>
          </a:xfrm>
          <a:prstGeom prst="rect">
            <a:avLst/>
          </a:prstGeom>
        </p:spPr>
      </p:pic>
      <p:pic>
        <p:nvPicPr>
          <p:cNvPr id="15" name="Picture 14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347614"/>
            <a:ext cx="1594171" cy="1584176"/>
          </a:xfrm>
          <a:prstGeom prst="rect">
            <a:avLst/>
          </a:prstGeom>
        </p:spPr>
      </p:pic>
      <p:pic>
        <p:nvPicPr>
          <p:cNvPr id="24" name="Picture 23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923678"/>
            <a:ext cx="416686" cy="576064"/>
          </a:xfrm>
          <a:prstGeom prst="rect">
            <a:avLst/>
          </a:prstGeom>
        </p:spPr>
      </p:pic>
      <p:pic>
        <p:nvPicPr>
          <p:cNvPr id="25" name="Picture 24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923678"/>
            <a:ext cx="416686" cy="576064"/>
          </a:xfrm>
          <a:prstGeom prst="rect">
            <a:avLst/>
          </a:prstGeom>
        </p:spPr>
      </p:pic>
      <p:pic>
        <p:nvPicPr>
          <p:cNvPr id="26" name="Picture 25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923678"/>
            <a:ext cx="416686" cy="576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955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269979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86003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02027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5557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291581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07605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723629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4876A059-1C36-894F-8284-E520E47725D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32882"/>
      </p:ext>
    </p:extLst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067257"/>
            <a:ext cx="1224136" cy="12164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pic>
        <p:nvPicPr>
          <p:cNvPr id="15" name="Picture 14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995686"/>
            <a:ext cx="1224136" cy="1216461"/>
          </a:xfrm>
          <a:prstGeom prst="rect">
            <a:avLst/>
          </a:prstGeom>
        </p:spPr>
      </p:pic>
      <p:pic>
        <p:nvPicPr>
          <p:cNvPr id="16" name="Picture 15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579862"/>
            <a:ext cx="1224136" cy="1216461"/>
          </a:xfrm>
          <a:prstGeom prst="rect">
            <a:avLst/>
          </a:prstGeom>
        </p:spPr>
      </p:pic>
      <p:pic>
        <p:nvPicPr>
          <p:cNvPr id="17" name="Picture 16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79862"/>
            <a:ext cx="1224136" cy="1216461"/>
          </a:xfrm>
          <a:prstGeom prst="rect">
            <a:avLst/>
          </a:prstGeom>
        </p:spPr>
      </p:pic>
      <p:pic>
        <p:nvPicPr>
          <p:cNvPr id="18" name="Picture 1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7694"/>
            <a:ext cx="1224136" cy="1216461"/>
          </a:xfrm>
          <a:prstGeom prst="rect">
            <a:avLst/>
          </a:prstGeom>
        </p:spPr>
      </p:pic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pic>
        <p:nvPicPr>
          <p:cNvPr id="20" name="Picture 1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7" r="-1"/>
          <a:stretch/>
        </p:blipFill>
        <p:spPr>
          <a:xfrm rot="405066">
            <a:off x="2981065" y="1430317"/>
            <a:ext cx="747981" cy="533484"/>
          </a:xfrm>
          <a:prstGeom prst="rect">
            <a:avLst/>
          </a:prstGeom>
        </p:spPr>
      </p:pic>
      <p:pic>
        <p:nvPicPr>
          <p:cNvPr id="21" name="Picture 20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4515958">
            <a:off x="3520544" y="3261269"/>
            <a:ext cx="698645" cy="533484"/>
          </a:xfrm>
          <a:prstGeom prst="rect">
            <a:avLst/>
          </a:prstGeom>
        </p:spPr>
      </p:pic>
      <p:pic>
        <p:nvPicPr>
          <p:cNvPr id="22" name="Picture 21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12887490">
            <a:off x="552437" y="3210023"/>
            <a:ext cx="698645" cy="533484"/>
          </a:xfrm>
          <a:prstGeom prst="rect">
            <a:avLst/>
          </a:prstGeom>
        </p:spPr>
      </p:pic>
      <p:pic>
        <p:nvPicPr>
          <p:cNvPr id="23" name="Picture 22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17285660">
            <a:off x="1056330" y="1351749"/>
            <a:ext cx="698645" cy="533484"/>
          </a:xfrm>
          <a:prstGeom prst="rect">
            <a:avLst/>
          </a:prstGeom>
        </p:spPr>
      </p:pic>
      <p:sp>
        <p:nvSpPr>
          <p:cNvPr id="24" name="Rectangle 14"/>
          <p:cNvSpPr>
            <a:spLocks/>
          </p:cNvSpPr>
          <p:nvPr userDrawn="1"/>
        </p:nvSpPr>
        <p:spPr bwMode="auto">
          <a:xfrm>
            <a:off x="2123728" y="1350372"/>
            <a:ext cx="5040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>
            <a:spLocks/>
          </p:cNvSpPr>
          <p:nvPr userDrawn="1"/>
        </p:nvSpPr>
        <p:spPr bwMode="auto">
          <a:xfrm>
            <a:off x="3347864" y="2231018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>
            <a:spLocks/>
          </p:cNvSpPr>
          <p:nvPr userDrawn="1"/>
        </p:nvSpPr>
        <p:spPr bwMode="auto">
          <a:xfrm>
            <a:off x="3178174" y="3842564"/>
            <a:ext cx="31370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>
            <a:spLocks/>
          </p:cNvSpPr>
          <p:nvPr userDrawn="1"/>
        </p:nvSpPr>
        <p:spPr bwMode="auto">
          <a:xfrm>
            <a:off x="1331641" y="3886989"/>
            <a:ext cx="5040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>
            <a:spLocks/>
          </p:cNvSpPr>
          <p:nvPr userDrawn="1"/>
        </p:nvSpPr>
        <p:spPr bwMode="auto">
          <a:xfrm>
            <a:off x="827585" y="2366027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pic>
        <p:nvPicPr>
          <p:cNvPr id="30" name="Picture 2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8435657">
            <a:off x="2055244" y="4325423"/>
            <a:ext cx="698645" cy="53348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FBC-5B3C-9D47-9BB6-84BD898629EA}" type="datetime4">
              <a:rPr lang="en-US" smtClean="0"/>
              <a:t>October 1, 2021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2017"/>
      </p:ext>
    </p:extLst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75711" y="1203598"/>
            <a:ext cx="3248217" cy="3381533"/>
            <a:chOff x="645278" y="1203598"/>
            <a:chExt cx="3248217" cy="3381533"/>
          </a:xfrm>
        </p:grpSpPr>
        <p:pic>
          <p:nvPicPr>
            <p:cNvPr id="31" name="Picture 30" descr="Asterisk_CoralPink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2326736"/>
              <a:ext cx="1261032" cy="1253126"/>
            </a:xfrm>
            <a:prstGeom prst="rect">
              <a:avLst/>
            </a:prstGeom>
          </p:spPr>
        </p:pic>
        <p:pic>
          <p:nvPicPr>
            <p:cNvPr id="32" name="Picture 31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1203598"/>
              <a:ext cx="1052988" cy="1046386"/>
            </a:xfrm>
            <a:prstGeom prst="rect">
              <a:avLst/>
            </a:prstGeom>
          </p:spPr>
        </p:pic>
        <p:pic>
          <p:nvPicPr>
            <p:cNvPr id="33" name="Picture 32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26542">
              <a:off x="2843808" y="1707654"/>
              <a:ext cx="1052988" cy="1046386"/>
            </a:xfrm>
            <a:prstGeom prst="rect">
              <a:avLst/>
            </a:prstGeom>
          </p:spPr>
        </p:pic>
        <p:pic>
          <p:nvPicPr>
            <p:cNvPr id="34" name="Picture 33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386463">
              <a:off x="2796272" y="2934633"/>
              <a:ext cx="1052988" cy="1046386"/>
            </a:xfrm>
            <a:prstGeom prst="rect">
              <a:avLst/>
            </a:prstGeom>
          </p:spPr>
        </p:pic>
        <p:pic>
          <p:nvPicPr>
            <p:cNvPr id="35" name="Picture 34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92910">
              <a:off x="1716153" y="3538745"/>
              <a:ext cx="1052988" cy="1046386"/>
            </a:xfrm>
            <a:prstGeom prst="rect">
              <a:avLst/>
            </a:prstGeom>
          </p:spPr>
        </p:pic>
        <p:pic>
          <p:nvPicPr>
            <p:cNvPr id="36" name="Picture 35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86095">
              <a:off x="680283" y="2895967"/>
              <a:ext cx="1052988" cy="1046386"/>
            </a:xfrm>
            <a:prstGeom prst="rect">
              <a:avLst/>
            </a:prstGeom>
          </p:spPr>
        </p:pic>
        <p:pic>
          <p:nvPicPr>
            <p:cNvPr id="37" name="Picture 36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79214">
              <a:off x="641977" y="1698155"/>
              <a:ext cx="1052988" cy="1046386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sp>
        <p:nvSpPr>
          <p:cNvPr id="24" name="Rectangle 14"/>
          <p:cNvSpPr>
            <a:spLocks/>
          </p:cNvSpPr>
          <p:nvPr userDrawn="1"/>
        </p:nvSpPr>
        <p:spPr bwMode="auto">
          <a:xfrm>
            <a:off x="1907704" y="1422380"/>
            <a:ext cx="8640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>
            <a:spLocks/>
          </p:cNvSpPr>
          <p:nvPr userDrawn="1"/>
        </p:nvSpPr>
        <p:spPr bwMode="auto">
          <a:xfrm>
            <a:off x="2915816" y="1926436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>
            <a:spLocks/>
          </p:cNvSpPr>
          <p:nvPr userDrawn="1"/>
        </p:nvSpPr>
        <p:spPr bwMode="auto">
          <a:xfrm>
            <a:off x="2843808" y="3150786"/>
            <a:ext cx="100811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>
            <a:spLocks/>
          </p:cNvSpPr>
          <p:nvPr userDrawn="1"/>
        </p:nvSpPr>
        <p:spPr bwMode="auto">
          <a:xfrm>
            <a:off x="1835696" y="3798858"/>
            <a:ext cx="8640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>
            <a:spLocks/>
          </p:cNvSpPr>
          <p:nvPr userDrawn="1"/>
        </p:nvSpPr>
        <p:spPr bwMode="auto">
          <a:xfrm>
            <a:off x="755576" y="3150572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38" name="Rectangle 18"/>
          <p:cNvSpPr>
            <a:spLocks/>
          </p:cNvSpPr>
          <p:nvPr userDrawn="1"/>
        </p:nvSpPr>
        <p:spPr bwMode="auto">
          <a:xfrm>
            <a:off x="755576" y="1926436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2CC7-2A91-6140-8786-165157C9B4AC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25624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Sp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7694"/>
            <a:ext cx="1811558" cy="1800200"/>
          </a:xfrm>
          <a:prstGeom prst="rect">
            <a:avLst/>
          </a:prstGeom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11931" y="1491631"/>
            <a:ext cx="3212883" cy="2808312"/>
            <a:chOff x="1162498" y="1491630"/>
            <a:chExt cx="3676529" cy="3213575"/>
          </a:xfrm>
        </p:grpSpPr>
        <p:sp>
          <p:nvSpPr>
            <p:cNvPr id="7" name="Line 5"/>
            <p:cNvSpPr>
              <a:spLocks noChangeShapeType="1"/>
            </p:cNvSpPr>
            <p:nvPr userDrawn="1"/>
          </p:nvSpPr>
          <p:spPr bwMode="auto">
            <a:xfrm rot="10800000" flipH="1" flipV="1">
              <a:off x="2516782" y="3618149"/>
              <a:ext cx="455978" cy="444408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 userDrawn="1"/>
          </p:nvSpPr>
          <p:spPr bwMode="auto">
            <a:xfrm rot="10800000" flipH="1">
              <a:off x="2516783" y="2043685"/>
              <a:ext cx="522337" cy="457224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2517137" y="2844574"/>
              <a:ext cx="1913713" cy="522080"/>
              <a:chOff x="7357833" y="8752481"/>
              <a:chExt cx="4904959" cy="1338300"/>
            </a:xfrm>
            <a:effectLst/>
          </p:grpSpPr>
          <p:sp>
            <p:nvSpPr>
              <p:cNvPr id="44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5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6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5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7357833" y="9437437"/>
                <a:ext cx="1222920" cy="1284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3897527" y="1715566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41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2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3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12" name="Group 11"/>
            <p:cNvGrpSpPr/>
            <p:nvPr userDrawn="1"/>
          </p:nvGrpSpPr>
          <p:grpSpPr>
            <a:xfrm>
              <a:off x="3897527" y="3966832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38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3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0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sp>
          <p:nvSpPr>
            <p:cNvPr id="13" name="Oval 12"/>
            <p:cNvSpPr/>
            <p:nvPr userDrawn="1"/>
          </p:nvSpPr>
          <p:spPr bwMode="auto">
            <a:xfrm>
              <a:off x="3105794" y="1507936"/>
              <a:ext cx="960299" cy="960174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" name="Oval 13"/>
            <p:cNvSpPr/>
            <p:nvPr userDrawn="1"/>
          </p:nvSpPr>
          <p:spPr bwMode="auto">
            <a:xfrm>
              <a:off x="3105794" y="2623961"/>
              <a:ext cx="960299" cy="960174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" name="Oval 14"/>
            <p:cNvSpPr/>
            <p:nvPr userDrawn="1"/>
          </p:nvSpPr>
          <p:spPr bwMode="auto">
            <a:xfrm>
              <a:off x="3105794" y="3742757"/>
              <a:ext cx="960299" cy="960174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" name="Oval 2"/>
            <p:cNvSpPr>
              <a:spLocks/>
            </p:cNvSpPr>
            <p:nvPr userDrawn="1"/>
          </p:nvSpPr>
          <p:spPr bwMode="auto">
            <a:xfrm>
              <a:off x="4546681" y="3749013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Oval 3"/>
            <p:cNvSpPr>
              <a:spLocks/>
            </p:cNvSpPr>
            <p:nvPr userDrawn="1"/>
          </p:nvSpPr>
          <p:spPr bwMode="auto">
            <a:xfrm>
              <a:off x="4546681" y="4076002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Oval 4"/>
            <p:cNvSpPr>
              <a:spLocks/>
            </p:cNvSpPr>
            <p:nvPr userDrawn="1"/>
          </p:nvSpPr>
          <p:spPr bwMode="auto">
            <a:xfrm>
              <a:off x="4546681" y="4412898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Oval 6"/>
            <p:cNvSpPr>
              <a:spLocks/>
            </p:cNvSpPr>
            <p:nvPr userDrawn="1"/>
          </p:nvSpPr>
          <p:spPr bwMode="auto">
            <a:xfrm>
              <a:off x="4541727" y="2644958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Oval 7"/>
            <p:cNvSpPr>
              <a:spLocks/>
            </p:cNvSpPr>
            <p:nvPr userDrawn="1"/>
          </p:nvSpPr>
          <p:spPr bwMode="auto">
            <a:xfrm>
              <a:off x="4541727" y="2971946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Oval 8"/>
            <p:cNvSpPr>
              <a:spLocks/>
            </p:cNvSpPr>
            <p:nvPr userDrawn="1"/>
          </p:nvSpPr>
          <p:spPr bwMode="auto">
            <a:xfrm>
              <a:off x="4541727" y="3308843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Oval 10"/>
            <p:cNvSpPr>
              <a:spLocks/>
            </p:cNvSpPr>
            <p:nvPr userDrawn="1"/>
          </p:nvSpPr>
          <p:spPr bwMode="auto">
            <a:xfrm>
              <a:off x="4499992" y="1491630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Oval 11"/>
            <p:cNvSpPr>
              <a:spLocks/>
            </p:cNvSpPr>
            <p:nvPr userDrawn="1"/>
          </p:nvSpPr>
          <p:spPr bwMode="auto">
            <a:xfrm>
              <a:off x="4513729" y="1818617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Oval 12"/>
            <p:cNvSpPr>
              <a:spLocks/>
            </p:cNvSpPr>
            <p:nvPr userDrawn="1"/>
          </p:nvSpPr>
          <p:spPr bwMode="auto">
            <a:xfrm>
              <a:off x="4536771" y="2155514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Freeform 3"/>
            <p:cNvSpPr>
              <a:spLocks noChangeArrowheads="1"/>
            </p:cNvSpPr>
            <p:nvPr userDrawn="1"/>
          </p:nvSpPr>
          <p:spPr bwMode="auto">
            <a:xfrm>
              <a:off x="3416405" y="2764272"/>
              <a:ext cx="335250" cy="72151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3"/>
            <p:cNvSpPr>
              <a:spLocks noChangeArrowheads="1"/>
            </p:cNvSpPr>
            <p:nvPr userDrawn="1"/>
          </p:nvSpPr>
          <p:spPr bwMode="auto">
            <a:xfrm>
              <a:off x="3260464" y="3890220"/>
              <a:ext cx="665157" cy="665157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4"/>
            <p:cNvSpPr>
              <a:spLocks noChangeArrowheads="1"/>
            </p:cNvSpPr>
            <p:nvPr userDrawn="1"/>
          </p:nvSpPr>
          <p:spPr bwMode="auto">
            <a:xfrm>
              <a:off x="3359569" y="1774966"/>
              <a:ext cx="521020" cy="415611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34"/>
            <p:cNvSpPr>
              <a:spLocks noChangeArrowheads="1"/>
            </p:cNvSpPr>
            <p:nvPr userDrawn="1"/>
          </p:nvSpPr>
          <p:spPr bwMode="auto">
            <a:xfrm>
              <a:off x="4570226" y="1565694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34"/>
            <p:cNvSpPr>
              <a:spLocks noChangeArrowheads="1"/>
            </p:cNvSpPr>
            <p:nvPr userDrawn="1"/>
          </p:nvSpPr>
          <p:spPr bwMode="auto">
            <a:xfrm>
              <a:off x="4586859" y="1892769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34"/>
            <p:cNvSpPr>
              <a:spLocks noChangeArrowheads="1"/>
            </p:cNvSpPr>
            <p:nvPr userDrawn="1"/>
          </p:nvSpPr>
          <p:spPr bwMode="auto">
            <a:xfrm>
              <a:off x="4607005" y="2241321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3"/>
            <p:cNvSpPr>
              <a:spLocks noChangeArrowheads="1"/>
            </p:cNvSpPr>
            <p:nvPr userDrawn="1"/>
          </p:nvSpPr>
          <p:spPr bwMode="auto">
            <a:xfrm>
              <a:off x="4648869" y="3040141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"/>
            <p:cNvSpPr>
              <a:spLocks noChangeArrowheads="1"/>
            </p:cNvSpPr>
            <p:nvPr userDrawn="1"/>
          </p:nvSpPr>
          <p:spPr bwMode="auto">
            <a:xfrm>
              <a:off x="4648869" y="2711375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"/>
            <p:cNvSpPr>
              <a:spLocks noChangeArrowheads="1"/>
            </p:cNvSpPr>
            <p:nvPr userDrawn="1"/>
          </p:nvSpPr>
          <p:spPr bwMode="auto">
            <a:xfrm>
              <a:off x="4648869" y="3363889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 noChangeArrowheads="1"/>
            </p:cNvSpPr>
            <p:nvPr userDrawn="1"/>
          </p:nvSpPr>
          <p:spPr bwMode="auto">
            <a:xfrm>
              <a:off x="4596054" y="379860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3"/>
            <p:cNvSpPr>
              <a:spLocks noChangeArrowheads="1"/>
            </p:cNvSpPr>
            <p:nvPr userDrawn="1"/>
          </p:nvSpPr>
          <p:spPr bwMode="auto">
            <a:xfrm>
              <a:off x="4596054" y="4124979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 userDrawn="1"/>
          </p:nvSpPr>
          <p:spPr bwMode="auto">
            <a:xfrm>
              <a:off x="4596054" y="446188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91"/>
            <p:cNvSpPr>
              <a:spLocks noChangeArrowheads="1"/>
            </p:cNvSpPr>
            <p:nvPr userDrawn="1"/>
          </p:nvSpPr>
          <p:spPr bwMode="auto">
            <a:xfrm>
              <a:off x="1162498" y="2605396"/>
              <a:ext cx="1010028" cy="859280"/>
            </a:xfrm>
            <a:custGeom>
              <a:avLst/>
              <a:gdLst>
                <a:gd name="T0" fmla="*/ 598 w 886"/>
                <a:gd name="T1" fmla="*/ 620 h 754"/>
                <a:gd name="T2" fmla="*/ 598 w 886"/>
                <a:gd name="T3" fmla="*/ 620 h 754"/>
                <a:gd name="T4" fmla="*/ 598 w 886"/>
                <a:gd name="T5" fmla="*/ 753 h 754"/>
                <a:gd name="T6" fmla="*/ 0 w 886"/>
                <a:gd name="T7" fmla="*/ 753 h 754"/>
                <a:gd name="T8" fmla="*/ 0 w 886"/>
                <a:gd name="T9" fmla="*/ 598 h 754"/>
                <a:gd name="T10" fmla="*/ 66 w 886"/>
                <a:gd name="T11" fmla="*/ 531 h 754"/>
                <a:gd name="T12" fmla="*/ 177 w 886"/>
                <a:gd name="T13" fmla="*/ 399 h 754"/>
                <a:gd name="T14" fmla="*/ 133 w 886"/>
                <a:gd name="T15" fmla="*/ 287 h 754"/>
                <a:gd name="T16" fmla="*/ 110 w 886"/>
                <a:gd name="T17" fmla="*/ 221 h 754"/>
                <a:gd name="T18" fmla="*/ 133 w 886"/>
                <a:gd name="T19" fmla="*/ 199 h 754"/>
                <a:gd name="T20" fmla="*/ 110 w 886"/>
                <a:gd name="T21" fmla="*/ 133 h 754"/>
                <a:gd name="T22" fmla="*/ 244 w 886"/>
                <a:gd name="T23" fmla="*/ 0 h 754"/>
                <a:gd name="T24" fmla="*/ 399 w 886"/>
                <a:gd name="T25" fmla="*/ 133 h 754"/>
                <a:gd name="T26" fmla="*/ 376 w 886"/>
                <a:gd name="T27" fmla="*/ 199 h 754"/>
                <a:gd name="T28" fmla="*/ 399 w 886"/>
                <a:gd name="T29" fmla="*/ 221 h 754"/>
                <a:gd name="T30" fmla="*/ 376 w 886"/>
                <a:gd name="T31" fmla="*/ 287 h 754"/>
                <a:gd name="T32" fmla="*/ 332 w 886"/>
                <a:gd name="T33" fmla="*/ 399 h 754"/>
                <a:gd name="T34" fmla="*/ 443 w 886"/>
                <a:gd name="T35" fmla="*/ 531 h 754"/>
                <a:gd name="T36" fmla="*/ 598 w 886"/>
                <a:gd name="T37" fmla="*/ 620 h 754"/>
                <a:gd name="T38" fmla="*/ 687 w 886"/>
                <a:gd name="T39" fmla="*/ 753 h 754"/>
                <a:gd name="T40" fmla="*/ 687 w 886"/>
                <a:gd name="T41" fmla="*/ 753 h 754"/>
                <a:gd name="T42" fmla="*/ 687 w 886"/>
                <a:gd name="T43" fmla="*/ 620 h 754"/>
                <a:gd name="T44" fmla="*/ 510 w 886"/>
                <a:gd name="T45" fmla="*/ 465 h 754"/>
                <a:gd name="T46" fmla="*/ 554 w 886"/>
                <a:gd name="T47" fmla="*/ 399 h 754"/>
                <a:gd name="T48" fmla="*/ 532 w 886"/>
                <a:gd name="T49" fmla="*/ 332 h 754"/>
                <a:gd name="T50" fmla="*/ 488 w 886"/>
                <a:gd name="T51" fmla="*/ 287 h 754"/>
                <a:gd name="T52" fmla="*/ 510 w 886"/>
                <a:gd name="T53" fmla="*/ 243 h 754"/>
                <a:gd name="T54" fmla="*/ 510 w 886"/>
                <a:gd name="T55" fmla="*/ 199 h 754"/>
                <a:gd name="T56" fmla="*/ 598 w 886"/>
                <a:gd name="T57" fmla="*/ 110 h 754"/>
                <a:gd name="T58" fmla="*/ 709 w 886"/>
                <a:gd name="T59" fmla="*/ 199 h 754"/>
                <a:gd name="T60" fmla="*/ 709 w 886"/>
                <a:gd name="T61" fmla="*/ 243 h 754"/>
                <a:gd name="T62" fmla="*/ 709 w 886"/>
                <a:gd name="T63" fmla="*/ 287 h 754"/>
                <a:gd name="T64" fmla="*/ 687 w 886"/>
                <a:gd name="T65" fmla="*/ 332 h 754"/>
                <a:gd name="T66" fmla="*/ 665 w 886"/>
                <a:gd name="T67" fmla="*/ 399 h 754"/>
                <a:gd name="T68" fmla="*/ 754 w 886"/>
                <a:gd name="T69" fmla="*/ 487 h 754"/>
                <a:gd name="T70" fmla="*/ 863 w 886"/>
                <a:gd name="T71" fmla="*/ 576 h 754"/>
                <a:gd name="T72" fmla="*/ 885 w 886"/>
                <a:gd name="T73" fmla="*/ 753 h 754"/>
                <a:gd name="T74" fmla="*/ 687 w 886"/>
                <a:gd name="T75" fmla="*/ 75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6" h="754">
                  <a:moveTo>
                    <a:pt x="598" y="620"/>
                  </a:moveTo>
                  <a:lnTo>
                    <a:pt x="598" y="620"/>
                  </a:lnTo>
                  <a:cubicBezTo>
                    <a:pt x="598" y="665"/>
                    <a:pt x="598" y="753"/>
                    <a:pt x="598" y="753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0" y="553"/>
                    <a:pt x="44" y="531"/>
                    <a:pt x="66" y="531"/>
                  </a:cubicBezTo>
                  <a:cubicBezTo>
                    <a:pt x="155" y="487"/>
                    <a:pt x="177" y="465"/>
                    <a:pt x="177" y="399"/>
                  </a:cubicBezTo>
                  <a:cubicBezTo>
                    <a:pt x="177" y="354"/>
                    <a:pt x="155" y="376"/>
                    <a:pt x="133" y="287"/>
                  </a:cubicBezTo>
                  <a:cubicBezTo>
                    <a:pt x="133" y="265"/>
                    <a:pt x="110" y="287"/>
                    <a:pt x="110" y="221"/>
                  </a:cubicBezTo>
                  <a:cubicBezTo>
                    <a:pt x="110" y="199"/>
                    <a:pt x="133" y="199"/>
                    <a:pt x="133" y="199"/>
                  </a:cubicBezTo>
                  <a:cubicBezTo>
                    <a:pt x="133" y="199"/>
                    <a:pt x="110" y="155"/>
                    <a:pt x="110" y="133"/>
                  </a:cubicBezTo>
                  <a:cubicBezTo>
                    <a:pt x="110" y="88"/>
                    <a:pt x="133" y="0"/>
                    <a:pt x="244" y="0"/>
                  </a:cubicBezTo>
                  <a:cubicBezTo>
                    <a:pt x="376" y="0"/>
                    <a:pt x="399" y="88"/>
                    <a:pt x="399" y="133"/>
                  </a:cubicBezTo>
                  <a:cubicBezTo>
                    <a:pt x="399" y="155"/>
                    <a:pt x="376" y="199"/>
                    <a:pt x="376" y="199"/>
                  </a:cubicBezTo>
                  <a:cubicBezTo>
                    <a:pt x="376" y="199"/>
                    <a:pt x="399" y="199"/>
                    <a:pt x="399" y="221"/>
                  </a:cubicBezTo>
                  <a:cubicBezTo>
                    <a:pt x="399" y="287"/>
                    <a:pt x="376" y="265"/>
                    <a:pt x="376" y="287"/>
                  </a:cubicBezTo>
                  <a:cubicBezTo>
                    <a:pt x="354" y="376"/>
                    <a:pt x="332" y="354"/>
                    <a:pt x="332" y="399"/>
                  </a:cubicBezTo>
                  <a:cubicBezTo>
                    <a:pt x="332" y="465"/>
                    <a:pt x="354" y="487"/>
                    <a:pt x="443" y="531"/>
                  </a:cubicBezTo>
                  <a:cubicBezTo>
                    <a:pt x="532" y="553"/>
                    <a:pt x="598" y="598"/>
                    <a:pt x="598" y="620"/>
                  </a:cubicBezTo>
                  <a:close/>
                  <a:moveTo>
                    <a:pt x="687" y="753"/>
                  </a:moveTo>
                  <a:lnTo>
                    <a:pt x="687" y="753"/>
                  </a:lnTo>
                  <a:cubicBezTo>
                    <a:pt x="687" y="620"/>
                    <a:pt x="687" y="620"/>
                    <a:pt x="687" y="620"/>
                  </a:cubicBezTo>
                  <a:cubicBezTo>
                    <a:pt x="687" y="553"/>
                    <a:pt x="665" y="531"/>
                    <a:pt x="510" y="465"/>
                  </a:cubicBezTo>
                  <a:cubicBezTo>
                    <a:pt x="532" y="443"/>
                    <a:pt x="554" y="443"/>
                    <a:pt x="554" y="399"/>
                  </a:cubicBezTo>
                  <a:cubicBezTo>
                    <a:pt x="554" y="376"/>
                    <a:pt x="532" y="376"/>
                    <a:pt x="532" y="332"/>
                  </a:cubicBezTo>
                  <a:cubicBezTo>
                    <a:pt x="510" y="310"/>
                    <a:pt x="510" y="332"/>
                    <a:pt x="488" y="287"/>
                  </a:cubicBezTo>
                  <a:cubicBezTo>
                    <a:pt x="488" y="265"/>
                    <a:pt x="510" y="243"/>
                    <a:pt x="510" y="243"/>
                  </a:cubicBezTo>
                  <a:cubicBezTo>
                    <a:pt x="510" y="243"/>
                    <a:pt x="510" y="221"/>
                    <a:pt x="510" y="199"/>
                  </a:cubicBezTo>
                  <a:cubicBezTo>
                    <a:pt x="510" y="177"/>
                    <a:pt x="510" y="110"/>
                    <a:pt x="598" y="110"/>
                  </a:cubicBezTo>
                  <a:cubicBezTo>
                    <a:pt x="687" y="110"/>
                    <a:pt x="709" y="177"/>
                    <a:pt x="709" y="199"/>
                  </a:cubicBezTo>
                  <a:cubicBezTo>
                    <a:pt x="709" y="221"/>
                    <a:pt x="709" y="243"/>
                    <a:pt x="709" y="243"/>
                  </a:cubicBezTo>
                  <a:cubicBezTo>
                    <a:pt x="709" y="243"/>
                    <a:pt x="709" y="265"/>
                    <a:pt x="709" y="287"/>
                  </a:cubicBezTo>
                  <a:cubicBezTo>
                    <a:pt x="709" y="332"/>
                    <a:pt x="687" y="310"/>
                    <a:pt x="687" y="332"/>
                  </a:cubicBezTo>
                  <a:cubicBezTo>
                    <a:pt x="687" y="376"/>
                    <a:pt x="665" y="376"/>
                    <a:pt x="665" y="399"/>
                  </a:cubicBezTo>
                  <a:cubicBezTo>
                    <a:pt x="665" y="443"/>
                    <a:pt x="687" y="465"/>
                    <a:pt x="754" y="487"/>
                  </a:cubicBezTo>
                  <a:cubicBezTo>
                    <a:pt x="818" y="531"/>
                    <a:pt x="841" y="531"/>
                    <a:pt x="863" y="576"/>
                  </a:cubicBezTo>
                  <a:lnTo>
                    <a:pt x="885" y="753"/>
                  </a:lnTo>
                  <a:lnTo>
                    <a:pt x="687" y="7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" name="Text Placeholder 18"/>
          <p:cNvSpPr>
            <a:spLocks noGrp="1"/>
          </p:cNvSpPr>
          <p:nvPr userDrawn="1">
            <p:ph type="body" sz="quarter" idx="13"/>
          </p:nvPr>
        </p:nvSpPr>
        <p:spPr>
          <a:xfrm>
            <a:off x="5076056" y="1923678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18"/>
          <p:cNvSpPr>
            <a:spLocks noGrp="1"/>
          </p:cNvSpPr>
          <p:nvPr userDrawn="1">
            <p:ph type="body" sz="quarter" idx="14"/>
          </p:nvPr>
        </p:nvSpPr>
        <p:spPr>
          <a:xfrm>
            <a:off x="5076056" y="1635646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18"/>
          <p:cNvSpPr>
            <a:spLocks noGrp="1"/>
          </p:cNvSpPr>
          <p:nvPr userDrawn="1">
            <p:ph type="body" sz="quarter" idx="15"/>
          </p:nvPr>
        </p:nvSpPr>
        <p:spPr>
          <a:xfrm>
            <a:off x="5076056" y="2859782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18"/>
          <p:cNvSpPr>
            <a:spLocks noGrp="1"/>
          </p:cNvSpPr>
          <p:nvPr userDrawn="1">
            <p:ph type="body" sz="quarter" idx="16"/>
          </p:nvPr>
        </p:nvSpPr>
        <p:spPr>
          <a:xfrm>
            <a:off x="5076056" y="2571750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18"/>
          <p:cNvSpPr>
            <a:spLocks noGrp="1"/>
          </p:cNvSpPr>
          <p:nvPr userDrawn="1">
            <p:ph type="body" sz="quarter" idx="17"/>
          </p:nvPr>
        </p:nvSpPr>
        <p:spPr>
          <a:xfrm>
            <a:off x="5076056" y="3795886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18"/>
          <p:cNvSpPr>
            <a:spLocks noGrp="1"/>
          </p:cNvSpPr>
          <p:nvPr userDrawn="1">
            <p:ph type="body" sz="quarter" idx="18"/>
          </p:nvPr>
        </p:nvSpPr>
        <p:spPr>
          <a:xfrm>
            <a:off x="5076056" y="3507854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FancyBracket._CoralPin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sp>
        <p:nvSpPr>
          <p:cNvPr id="55" name="Date Placeholder 5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D3988F5-0108-3E45-AE42-EE0BB4C8658F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6" name="Footer Placeholder 5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0356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0454"/>
            <a:ext cx="7343775" cy="3281536"/>
          </a:xfrm>
          <a:prstGeom prst="rect">
            <a:avLst/>
          </a:prstGeom>
        </p:spPr>
        <p:txBody>
          <a:bodyPr lIns="108000"/>
          <a:lstStyle>
            <a:lvl1pPr marL="685800" indent="-685800" algn="l">
              <a:buSzPct val="80000"/>
              <a:buFontTx/>
              <a:buBlip>
                <a:blip r:embed="rId2"/>
              </a:buBlip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 algn="l">
              <a:spcBef>
                <a:spcPts val="1950"/>
              </a:spcBef>
              <a:buSzPct val="80000"/>
              <a:buFontTx/>
              <a:buBlip>
                <a:blip r:embed="rId3"/>
              </a:buBlip>
              <a:defRPr sz="3200"/>
            </a:lvl2pPr>
            <a:lvl3pPr marL="457200" indent="-457200" algn="l">
              <a:buSzPct val="80000"/>
              <a:buFontTx/>
              <a:buBlip>
                <a:blip r:embed="rId3"/>
              </a:buBlip>
              <a:defRPr/>
            </a:lvl3pPr>
            <a:lvl4pPr marL="342900" indent="-342900" algn="l">
              <a:buSzPct val="80000"/>
              <a:buFontTx/>
              <a:buBlip>
                <a:blip r:embed="rId3"/>
              </a:buBlip>
              <a:defRPr/>
            </a:lvl4pPr>
            <a:lvl5pPr marL="300038" indent="-300038" algn="l">
              <a:buSzPct val="8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874F-5258-594D-86B3-BAB75695695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09576"/>
      </p:ext>
    </p:extLst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5" name="Freeform 3"/>
          <p:cNvSpPr>
            <a:spLocks noChangeArrowheads="1"/>
          </p:cNvSpPr>
          <p:nvPr userDrawn="1"/>
        </p:nvSpPr>
        <p:spPr bwMode="auto">
          <a:xfrm>
            <a:off x="3946185" y="1419622"/>
            <a:ext cx="1273887" cy="3256421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>
            <a:spLocks/>
          </p:cNvSpPr>
          <p:nvPr userDrawn="1"/>
        </p:nvSpPr>
        <p:spPr bwMode="auto"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>
            <a:spLocks/>
          </p:cNvSpPr>
          <p:nvPr userDrawn="1"/>
        </p:nvSpPr>
        <p:spPr bwMode="auto"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>
            <a:spLocks/>
          </p:cNvSpPr>
          <p:nvPr userDrawn="1"/>
        </p:nvSpPr>
        <p:spPr bwMode="auto"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>
            <a:spLocks/>
          </p:cNvSpPr>
          <p:nvPr userDrawn="1"/>
        </p:nvSpPr>
        <p:spPr bwMode="auto"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>
            <a:spLocks/>
          </p:cNvSpPr>
          <p:nvPr userDrawn="1"/>
        </p:nvSpPr>
        <p:spPr bwMode="auto"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>
            <a:spLocks/>
          </p:cNvSpPr>
          <p:nvPr userDrawn="1"/>
        </p:nvSpPr>
        <p:spPr bwMode="auto"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80149"/>
      </p:ext>
    </p:extLst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>
            <a:spLocks/>
          </p:cNvSpPr>
          <p:nvPr userDrawn="1"/>
        </p:nvSpPr>
        <p:spPr bwMode="auto"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>
            <a:spLocks/>
          </p:cNvSpPr>
          <p:nvPr userDrawn="1"/>
        </p:nvSpPr>
        <p:spPr bwMode="auto"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>
            <a:spLocks/>
          </p:cNvSpPr>
          <p:nvPr userDrawn="1"/>
        </p:nvSpPr>
        <p:spPr bwMode="auto"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>
            <a:spLocks/>
          </p:cNvSpPr>
          <p:nvPr userDrawn="1"/>
        </p:nvSpPr>
        <p:spPr bwMode="auto"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>
            <a:spLocks/>
          </p:cNvSpPr>
          <p:nvPr userDrawn="1"/>
        </p:nvSpPr>
        <p:spPr bwMode="auto"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>
            <a:spLocks/>
          </p:cNvSpPr>
          <p:nvPr userDrawn="1"/>
        </p:nvSpPr>
        <p:spPr bwMode="auto"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Freeform 2"/>
          <p:cNvSpPr>
            <a:spLocks noChangeArrowheads="1"/>
          </p:cNvSpPr>
          <p:nvPr userDrawn="1"/>
        </p:nvSpPr>
        <p:spPr bwMode="auto">
          <a:xfrm>
            <a:off x="3995936" y="1347614"/>
            <a:ext cx="1080120" cy="3274983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27575"/>
      </p:ext>
    </p:extLst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03598"/>
            <a:ext cx="2088232" cy="390183"/>
          </a:xfrm>
          <a:prstGeom prst="rect">
            <a:avLst/>
          </a:prstGeom>
        </p:spPr>
      </p:pic>
      <p:pic>
        <p:nvPicPr>
          <p:cNvPr id="45" name="Picture 44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203598"/>
            <a:ext cx="2088232" cy="390183"/>
          </a:xfrm>
          <a:prstGeom prst="rect">
            <a:avLst/>
          </a:prstGeom>
        </p:spPr>
      </p:pic>
      <p:pic>
        <p:nvPicPr>
          <p:cNvPr id="46" name="Picture 45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19822"/>
            <a:ext cx="2088232" cy="390183"/>
          </a:xfrm>
          <a:prstGeom prst="rect">
            <a:avLst/>
          </a:prstGeom>
        </p:spPr>
      </p:pic>
      <p:pic>
        <p:nvPicPr>
          <p:cNvPr id="49" name="Picture 48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219822"/>
            <a:ext cx="2088232" cy="390183"/>
          </a:xfrm>
          <a:prstGeom prst="rect">
            <a:avLst/>
          </a:prstGeom>
        </p:spPr>
      </p:pic>
      <p:pic>
        <p:nvPicPr>
          <p:cNvPr id="50" name="Picture 49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219822"/>
            <a:ext cx="2088232" cy="39018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15722" y="2714625"/>
            <a:ext cx="8009838" cy="0"/>
          </a:xfrm>
          <a:prstGeom prst="line">
            <a:avLst/>
          </a:prstGeom>
          <a:ln w="19050" cap="rnd" cmpd="sng">
            <a:solidFill>
              <a:schemeClr val="bg2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11710"/>
            <a:ext cx="1007658" cy="1001341"/>
          </a:xfrm>
          <a:prstGeom prst="rect">
            <a:avLst/>
          </a:prstGeom>
        </p:spPr>
      </p:pic>
      <p:pic>
        <p:nvPicPr>
          <p:cNvPr id="34" name="Picture 33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11710"/>
            <a:ext cx="1007658" cy="1001341"/>
          </a:xfrm>
          <a:prstGeom prst="rect">
            <a:avLst/>
          </a:prstGeom>
        </p:spPr>
      </p:pic>
      <p:pic>
        <p:nvPicPr>
          <p:cNvPr id="35" name="Picture 34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211710"/>
            <a:ext cx="1007658" cy="1001341"/>
          </a:xfrm>
          <a:prstGeom prst="rect">
            <a:avLst/>
          </a:prstGeom>
        </p:spPr>
      </p:pic>
      <p:pic>
        <p:nvPicPr>
          <p:cNvPr id="36" name="Picture 35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211710"/>
            <a:ext cx="1007658" cy="1001341"/>
          </a:xfrm>
          <a:prstGeom prst="rect">
            <a:avLst/>
          </a:prstGeom>
        </p:spPr>
      </p:pic>
      <p:pic>
        <p:nvPicPr>
          <p:cNvPr id="37" name="Picture 36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211710"/>
            <a:ext cx="1007658" cy="1001341"/>
          </a:xfrm>
          <a:prstGeom prst="rect">
            <a:avLst/>
          </a:prstGeom>
        </p:spPr>
      </p:pic>
      <p:sp>
        <p:nvSpPr>
          <p:cNvPr id="4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395536" y="2283718"/>
            <a:ext cx="1008112" cy="3769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Autofit/>
          </a:bodyPr>
          <a:lstStyle>
            <a:lvl1pPr marL="0" indent="0" algn="l">
              <a:buNone/>
              <a:defRPr sz="13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2353508" y="1131590"/>
            <a:ext cx="1661936" cy="3600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2312654" y="1616368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45226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 baseline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803388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4215534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5746715" y="2406650"/>
            <a:ext cx="667440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7177874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89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5286328" y="1131590"/>
            <a:ext cx="1661936" cy="3600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245474" y="1616368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2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702610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3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02610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5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3731196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6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3731196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8" name="Text Placeholder 12"/>
          <p:cNvSpPr>
            <a:spLocks noGrp="1"/>
          </p:cNvSpPr>
          <p:nvPr>
            <p:ph type="body" sz="quarter" idx="65"/>
          </p:nvPr>
        </p:nvSpPr>
        <p:spPr>
          <a:xfrm>
            <a:off x="857733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9" name="Text Placeholder 12"/>
          <p:cNvSpPr>
            <a:spLocks noGrp="1"/>
          </p:cNvSpPr>
          <p:nvPr>
            <p:ph type="body" sz="quarter" idx="66"/>
          </p:nvPr>
        </p:nvSpPr>
        <p:spPr>
          <a:xfrm>
            <a:off x="857733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7"/>
          </p:nvPr>
        </p:nvSpPr>
        <p:spPr/>
        <p:txBody>
          <a:bodyPr/>
          <a:lstStyle/>
          <a:p>
            <a:fld id="{F29E52B3-FCE3-504F-8C06-83C044645326}" type="datetime4">
              <a:rPr lang="en-US" smtClean="0"/>
              <a:t>October 1, 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68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06544"/>
      </p:ext>
    </p:extLst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ancyBracket.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56805" y="2595058"/>
            <a:ext cx="2782919" cy="720080"/>
          </a:xfrm>
          <a:prstGeom prst="rect">
            <a:avLst/>
          </a:prstGeom>
        </p:spPr>
      </p:pic>
      <p:sp>
        <p:nvSpPr>
          <p:cNvPr id="20" name="Line 11"/>
          <p:cNvSpPr>
            <a:spLocks noChangeShapeType="1"/>
          </p:cNvSpPr>
          <p:nvPr userDrawn="1"/>
        </p:nvSpPr>
        <p:spPr bwMode="auto">
          <a:xfrm rot="10800000">
            <a:off x="5086842" y="1715540"/>
            <a:ext cx="81009" cy="134465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21" name="Line 13"/>
          <p:cNvSpPr>
            <a:spLocks noChangeShapeType="1"/>
          </p:cNvSpPr>
          <p:nvPr userDrawn="1"/>
        </p:nvSpPr>
        <p:spPr bwMode="auto">
          <a:xfrm>
            <a:off x="820368" y="1796548"/>
            <a:ext cx="1107123" cy="48605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47" name="Line 8"/>
          <p:cNvSpPr>
            <a:spLocks noChangeShapeType="1"/>
          </p:cNvSpPr>
          <p:nvPr userDrawn="1"/>
        </p:nvSpPr>
        <p:spPr bwMode="auto">
          <a:xfrm rot="10800000" flipH="1">
            <a:off x="5194854" y="2606639"/>
            <a:ext cx="1080120" cy="405045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4" name="Line 9"/>
          <p:cNvSpPr>
            <a:spLocks noChangeShapeType="1"/>
          </p:cNvSpPr>
          <p:nvPr userDrawn="1"/>
        </p:nvSpPr>
        <p:spPr bwMode="auto">
          <a:xfrm>
            <a:off x="3574674" y="2552632"/>
            <a:ext cx="1593177" cy="48605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5" name="Line 12"/>
          <p:cNvSpPr>
            <a:spLocks noChangeShapeType="1"/>
          </p:cNvSpPr>
          <p:nvPr userDrawn="1"/>
        </p:nvSpPr>
        <p:spPr bwMode="auto">
          <a:xfrm>
            <a:off x="1927491" y="2282603"/>
            <a:ext cx="1647183" cy="351039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7" name="Line 7"/>
          <p:cNvSpPr>
            <a:spLocks noChangeShapeType="1"/>
          </p:cNvSpPr>
          <p:nvPr userDrawn="1"/>
        </p:nvSpPr>
        <p:spPr bwMode="auto">
          <a:xfrm rot="10800000">
            <a:off x="5167850" y="3038687"/>
            <a:ext cx="648072" cy="110712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18" name="Line 8"/>
          <p:cNvSpPr>
            <a:spLocks noChangeShapeType="1"/>
          </p:cNvSpPr>
          <p:nvPr userDrawn="1"/>
        </p:nvSpPr>
        <p:spPr bwMode="auto">
          <a:xfrm rot="10800000" flipH="1">
            <a:off x="4087731" y="3060192"/>
            <a:ext cx="1107123" cy="100460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 rot="10800000">
            <a:off x="1927490" y="2282602"/>
            <a:ext cx="594066" cy="151216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22" name="Line 14"/>
          <p:cNvSpPr>
            <a:spLocks noChangeShapeType="1"/>
          </p:cNvSpPr>
          <p:nvPr userDrawn="1"/>
        </p:nvSpPr>
        <p:spPr bwMode="auto">
          <a:xfrm rot="10800000" flipH="1">
            <a:off x="1090398" y="2282602"/>
            <a:ext cx="837093" cy="102611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59" name="Oval 58"/>
          <p:cNvSpPr/>
          <p:nvPr userDrawn="1"/>
        </p:nvSpPr>
        <p:spPr bwMode="auto">
          <a:xfrm>
            <a:off x="5436096" y="3795886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8" name="Oval 57"/>
          <p:cNvSpPr/>
          <p:nvPr userDrawn="1"/>
        </p:nvSpPr>
        <p:spPr bwMode="auto">
          <a:xfrm>
            <a:off x="2771800" y="1707654"/>
            <a:ext cx="1631664" cy="163144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Oval 40"/>
          <p:cNvSpPr/>
          <p:nvPr userDrawn="1"/>
        </p:nvSpPr>
        <p:spPr bwMode="auto">
          <a:xfrm>
            <a:off x="1331469" y="1635505"/>
            <a:ext cx="1271586" cy="127141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Oval 41"/>
          <p:cNvSpPr/>
          <p:nvPr userDrawn="1"/>
        </p:nvSpPr>
        <p:spPr bwMode="auto">
          <a:xfrm>
            <a:off x="467544" y="1419622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Oval 42"/>
          <p:cNvSpPr/>
          <p:nvPr userDrawn="1"/>
        </p:nvSpPr>
        <p:spPr bwMode="auto">
          <a:xfrm>
            <a:off x="4524721" y="2380452"/>
            <a:ext cx="1271586" cy="127141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1" name="Oval 50"/>
          <p:cNvSpPr/>
          <p:nvPr userDrawn="1"/>
        </p:nvSpPr>
        <p:spPr bwMode="auto">
          <a:xfrm>
            <a:off x="755576" y="293179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2" name="Oval 51"/>
          <p:cNvSpPr/>
          <p:nvPr userDrawn="1"/>
        </p:nvSpPr>
        <p:spPr bwMode="auto">
          <a:xfrm>
            <a:off x="2123728" y="3435846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3" name="Oval 52"/>
          <p:cNvSpPr/>
          <p:nvPr userDrawn="1"/>
        </p:nvSpPr>
        <p:spPr bwMode="auto">
          <a:xfrm>
            <a:off x="3707904" y="365187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6" name="Oval 55"/>
          <p:cNvSpPr/>
          <p:nvPr userDrawn="1"/>
        </p:nvSpPr>
        <p:spPr bwMode="auto">
          <a:xfrm>
            <a:off x="5868144" y="221171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Oval 56"/>
          <p:cNvSpPr/>
          <p:nvPr userDrawn="1"/>
        </p:nvSpPr>
        <p:spPr bwMode="auto">
          <a:xfrm>
            <a:off x="4716016" y="1347614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771800" y="1710340"/>
            <a:ext cx="1656183" cy="1656184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23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4618488" y="2602007"/>
            <a:ext cx="1080120" cy="81009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24203" y="1860048"/>
            <a:ext cx="1053117" cy="81009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486181" y="1456661"/>
            <a:ext cx="701443" cy="685727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756211" y="2934476"/>
            <a:ext cx="719445" cy="723503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2123728" y="3438533"/>
            <a:ext cx="732017" cy="700088"/>
          </a:xfrm>
          <a:prstGeom prst="rect">
            <a:avLst/>
          </a:prstGeom>
          <a:ln>
            <a:noFill/>
          </a:ln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3707904" y="3651870"/>
            <a:ext cx="720080" cy="720080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5436097" y="3795886"/>
            <a:ext cx="729580" cy="720080"/>
          </a:xfrm>
          <a:prstGeom prst="rect">
            <a:avLst/>
          </a:prstGeom>
          <a:noFill/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5868145" y="2230801"/>
            <a:ext cx="729580" cy="7036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716016" y="1347614"/>
            <a:ext cx="720579" cy="722766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7BAAFF6A-1998-7744-9876-E5F173E8B73D}" type="datetime3">
              <a:rPr lang="en-US" smtClean="0"/>
              <a:t>1 October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/>
              <a:t>THE DAILY SPECIAL PRESENTATION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995686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020272" y="1779662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020272" y="2859782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020272" y="2643758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020272" y="3723878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020272" y="3507854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0406736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grpSp>
        <p:nvGrpSpPr>
          <p:cNvPr id="5" name="Group 1"/>
          <p:cNvGrpSpPr>
            <a:grpSpLocks/>
          </p:cNvGrpSpPr>
          <p:nvPr userDrawn="1"/>
        </p:nvGrpSpPr>
        <p:grpSpPr bwMode="auto">
          <a:xfrm>
            <a:off x="179512" y="1148052"/>
            <a:ext cx="6093377" cy="3799962"/>
            <a:chOff x="220" y="537"/>
            <a:chExt cx="5986" cy="3733"/>
          </a:xfrm>
          <a:solidFill>
            <a:schemeClr val="tx1">
              <a:alpha val="15000"/>
            </a:schemeClr>
          </a:solidFill>
        </p:grpSpPr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215" y="1359"/>
              <a:ext cx="2380" cy="2912"/>
            </a:xfrm>
            <a:custGeom>
              <a:avLst/>
              <a:gdLst>
                <a:gd name="T0" fmla="*/ 9594 w 10501"/>
                <a:gd name="T1" fmla="*/ 8093 h 12844"/>
                <a:gd name="T2" fmla="*/ 8344 w 10501"/>
                <a:gd name="T3" fmla="*/ 7218 h 12844"/>
                <a:gd name="T4" fmla="*/ 7094 w 10501"/>
                <a:gd name="T5" fmla="*/ 7249 h 12844"/>
                <a:gd name="T6" fmla="*/ 6781 w 10501"/>
                <a:gd name="T7" fmla="*/ 6593 h 12844"/>
                <a:gd name="T8" fmla="*/ 6250 w 10501"/>
                <a:gd name="T9" fmla="*/ 6687 h 12844"/>
                <a:gd name="T10" fmla="*/ 6969 w 10501"/>
                <a:gd name="T11" fmla="*/ 5905 h 12844"/>
                <a:gd name="T12" fmla="*/ 7562 w 10501"/>
                <a:gd name="T13" fmla="*/ 5280 h 12844"/>
                <a:gd name="T14" fmla="*/ 8281 w 10501"/>
                <a:gd name="T15" fmla="*/ 4563 h 12844"/>
                <a:gd name="T16" fmla="*/ 8281 w 10501"/>
                <a:gd name="T17" fmla="*/ 4156 h 12844"/>
                <a:gd name="T18" fmla="*/ 8781 w 10501"/>
                <a:gd name="T19" fmla="*/ 4063 h 12844"/>
                <a:gd name="T20" fmla="*/ 8969 w 10501"/>
                <a:gd name="T21" fmla="*/ 3938 h 12844"/>
                <a:gd name="T22" fmla="*/ 8437 w 10501"/>
                <a:gd name="T23" fmla="*/ 2750 h 12844"/>
                <a:gd name="T24" fmla="*/ 7875 w 10501"/>
                <a:gd name="T25" fmla="*/ 2438 h 12844"/>
                <a:gd name="T26" fmla="*/ 7437 w 10501"/>
                <a:gd name="T27" fmla="*/ 2938 h 12844"/>
                <a:gd name="T28" fmla="*/ 7187 w 10501"/>
                <a:gd name="T29" fmla="*/ 3781 h 12844"/>
                <a:gd name="T30" fmla="*/ 6375 w 10501"/>
                <a:gd name="T31" fmla="*/ 3031 h 12844"/>
                <a:gd name="T32" fmla="*/ 6656 w 10501"/>
                <a:gd name="T33" fmla="*/ 2094 h 12844"/>
                <a:gd name="T34" fmla="*/ 7062 w 10501"/>
                <a:gd name="T35" fmla="*/ 2063 h 12844"/>
                <a:gd name="T36" fmla="*/ 6969 w 10501"/>
                <a:gd name="T37" fmla="*/ 1094 h 12844"/>
                <a:gd name="T38" fmla="*/ 6469 w 10501"/>
                <a:gd name="T39" fmla="*/ 1313 h 12844"/>
                <a:gd name="T40" fmla="*/ 6094 w 10501"/>
                <a:gd name="T41" fmla="*/ 781 h 12844"/>
                <a:gd name="T42" fmla="*/ 6031 w 10501"/>
                <a:gd name="T43" fmla="*/ 1156 h 12844"/>
                <a:gd name="T44" fmla="*/ 5500 w 10501"/>
                <a:gd name="T45" fmla="*/ 1281 h 12844"/>
                <a:gd name="T46" fmla="*/ 5531 w 10501"/>
                <a:gd name="T47" fmla="*/ 750 h 12844"/>
                <a:gd name="T48" fmla="*/ 5281 w 10501"/>
                <a:gd name="T49" fmla="*/ 469 h 12844"/>
                <a:gd name="T50" fmla="*/ 4719 w 10501"/>
                <a:gd name="T51" fmla="*/ 188 h 12844"/>
                <a:gd name="T52" fmla="*/ 4062 w 10501"/>
                <a:gd name="T53" fmla="*/ 625 h 12844"/>
                <a:gd name="T54" fmla="*/ 4562 w 10501"/>
                <a:gd name="T55" fmla="*/ 844 h 12844"/>
                <a:gd name="T56" fmla="*/ 4500 w 10501"/>
                <a:gd name="T57" fmla="*/ 1188 h 12844"/>
                <a:gd name="T58" fmla="*/ 3719 w 10501"/>
                <a:gd name="T59" fmla="*/ 1000 h 12844"/>
                <a:gd name="T60" fmla="*/ 2375 w 10501"/>
                <a:gd name="T61" fmla="*/ 1000 h 12844"/>
                <a:gd name="T62" fmla="*/ 1594 w 10501"/>
                <a:gd name="T63" fmla="*/ 969 h 12844"/>
                <a:gd name="T64" fmla="*/ 1281 w 10501"/>
                <a:gd name="T65" fmla="*/ 1469 h 12844"/>
                <a:gd name="T66" fmla="*/ 1062 w 10501"/>
                <a:gd name="T67" fmla="*/ 1906 h 12844"/>
                <a:gd name="T68" fmla="*/ 1187 w 10501"/>
                <a:gd name="T69" fmla="*/ 2656 h 12844"/>
                <a:gd name="T70" fmla="*/ 1375 w 10501"/>
                <a:gd name="T71" fmla="*/ 3313 h 12844"/>
                <a:gd name="T72" fmla="*/ 500 w 10501"/>
                <a:gd name="T73" fmla="*/ 3781 h 12844"/>
                <a:gd name="T74" fmla="*/ 2031 w 10501"/>
                <a:gd name="T75" fmla="*/ 3219 h 12844"/>
                <a:gd name="T76" fmla="*/ 3219 w 10501"/>
                <a:gd name="T77" fmla="*/ 3031 h 12844"/>
                <a:gd name="T78" fmla="*/ 4000 w 10501"/>
                <a:gd name="T79" fmla="*/ 4063 h 12844"/>
                <a:gd name="T80" fmla="*/ 4562 w 10501"/>
                <a:gd name="T81" fmla="*/ 5562 h 12844"/>
                <a:gd name="T82" fmla="*/ 5125 w 10501"/>
                <a:gd name="T83" fmla="*/ 6343 h 12844"/>
                <a:gd name="T84" fmla="*/ 5406 w 10501"/>
                <a:gd name="T85" fmla="*/ 6530 h 12844"/>
                <a:gd name="T86" fmla="*/ 6750 w 10501"/>
                <a:gd name="T87" fmla="*/ 7187 h 12844"/>
                <a:gd name="T88" fmla="*/ 7437 w 10501"/>
                <a:gd name="T89" fmla="*/ 7655 h 12844"/>
                <a:gd name="T90" fmla="*/ 7375 w 10501"/>
                <a:gd name="T91" fmla="*/ 8780 h 12844"/>
                <a:gd name="T92" fmla="*/ 7781 w 10501"/>
                <a:gd name="T93" fmla="*/ 10749 h 12844"/>
                <a:gd name="T94" fmla="*/ 7656 w 10501"/>
                <a:gd name="T95" fmla="*/ 12437 h 12844"/>
                <a:gd name="T96" fmla="*/ 8125 w 10501"/>
                <a:gd name="T97" fmla="*/ 12530 h 12844"/>
                <a:gd name="T98" fmla="*/ 8250 w 10501"/>
                <a:gd name="T99" fmla="*/ 11874 h 12844"/>
                <a:gd name="T100" fmla="*/ 8531 w 10501"/>
                <a:gd name="T101" fmla="*/ 11155 h 12844"/>
                <a:gd name="T102" fmla="*/ 9281 w 10501"/>
                <a:gd name="T103" fmla="*/ 10437 h 12844"/>
                <a:gd name="T104" fmla="*/ 10187 w 10501"/>
                <a:gd name="T105" fmla="*/ 9249 h 12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01" h="12844">
                  <a:moveTo>
                    <a:pt x="10375" y="8437"/>
                  </a:moveTo>
                  <a:lnTo>
                    <a:pt x="10375" y="8437"/>
                  </a:lnTo>
                  <a:cubicBezTo>
                    <a:pt x="10344" y="8437"/>
                    <a:pt x="10281" y="8374"/>
                    <a:pt x="10218" y="8343"/>
                  </a:cubicBezTo>
                  <a:cubicBezTo>
                    <a:pt x="10187" y="8312"/>
                    <a:pt x="10094" y="8280"/>
                    <a:pt x="10000" y="8280"/>
                  </a:cubicBezTo>
                  <a:cubicBezTo>
                    <a:pt x="9906" y="8280"/>
                    <a:pt x="9781" y="8249"/>
                    <a:pt x="9750" y="8218"/>
                  </a:cubicBezTo>
                  <a:cubicBezTo>
                    <a:pt x="9719" y="8187"/>
                    <a:pt x="9656" y="8124"/>
                    <a:pt x="9594" y="8093"/>
                  </a:cubicBezTo>
                  <a:cubicBezTo>
                    <a:pt x="9531" y="8062"/>
                    <a:pt x="9469" y="7968"/>
                    <a:pt x="9406" y="7905"/>
                  </a:cubicBezTo>
                  <a:cubicBezTo>
                    <a:pt x="9375" y="7874"/>
                    <a:pt x="9281" y="7780"/>
                    <a:pt x="9219" y="7718"/>
                  </a:cubicBezTo>
                  <a:cubicBezTo>
                    <a:pt x="9187" y="7655"/>
                    <a:pt x="9094" y="7624"/>
                    <a:pt x="9031" y="7624"/>
                  </a:cubicBezTo>
                  <a:cubicBezTo>
                    <a:pt x="8937" y="7655"/>
                    <a:pt x="8844" y="7593"/>
                    <a:pt x="8812" y="7530"/>
                  </a:cubicBezTo>
                  <a:cubicBezTo>
                    <a:pt x="8750" y="7437"/>
                    <a:pt x="8656" y="7343"/>
                    <a:pt x="8594" y="7312"/>
                  </a:cubicBezTo>
                  <a:cubicBezTo>
                    <a:pt x="8531" y="7249"/>
                    <a:pt x="8406" y="7218"/>
                    <a:pt x="8344" y="7218"/>
                  </a:cubicBezTo>
                  <a:cubicBezTo>
                    <a:pt x="8281" y="7218"/>
                    <a:pt x="8187" y="7218"/>
                    <a:pt x="8125" y="7218"/>
                  </a:cubicBezTo>
                  <a:cubicBezTo>
                    <a:pt x="8062" y="7218"/>
                    <a:pt x="7969" y="7218"/>
                    <a:pt x="7875" y="7218"/>
                  </a:cubicBezTo>
                  <a:cubicBezTo>
                    <a:pt x="7812" y="7249"/>
                    <a:pt x="7719" y="7280"/>
                    <a:pt x="7687" y="7280"/>
                  </a:cubicBezTo>
                  <a:cubicBezTo>
                    <a:pt x="7656" y="7312"/>
                    <a:pt x="7594" y="7343"/>
                    <a:pt x="7531" y="7343"/>
                  </a:cubicBezTo>
                  <a:cubicBezTo>
                    <a:pt x="7500" y="7374"/>
                    <a:pt x="7375" y="7374"/>
                    <a:pt x="7281" y="7374"/>
                  </a:cubicBezTo>
                  <a:cubicBezTo>
                    <a:pt x="7156" y="7374"/>
                    <a:pt x="7094" y="7312"/>
                    <a:pt x="7094" y="7249"/>
                  </a:cubicBezTo>
                  <a:cubicBezTo>
                    <a:pt x="7094" y="7155"/>
                    <a:pt x="7094" y="7062"/>
                    <a:pt x="7062" y="7030"/>
                  </a:cubicBezTo>
                  <a:cubicBezTo>
                    <a:pt x="7062" y="6968"/>
                    <a:pt x="6969" y="6937"/>
                    <a:pt x="6875" y="6905"/>
                  </a:cubicBezTo>
                  <a:cubicBezTo>
                    <a:pt x="6750" y="6905"/>
                    <a:pt x="6656" y="6843"/>
                    <a:pt x="6656" y="6812"/>
                  </a:cubicBezTo>
                  <a:cubicBezTo>
                    <a:pt x="6656" y="6780"/>
                    <a:pt x="6687" y="6749"/>
                    <a:pt x="6719" y="6749"/>
                  </a:cubicBezTo>
                  <a:cubicBezTo>
                    <a:pt x="6719" y="6749"/>
                    <a:pt x="6750" y="6718"/>
                    <a:pt x="6750" y="6687"/>
                  </a:cubicBezTo>
                  <a:cubicBezTo>
                    <a:pt x="6781" y="6687"/>
                    <a:pt x="6781" y="6624"/>
                    <a:pt x="6781" y="6593"/>
                  </a:cubicBezTo>
                  <a:cubicBezTo>
                    <a:pt x="6781" y="6562"/>
                    <a:pt x="6812" y="6530"/>
                    <a:pt x="6812" y="6499"/>
                  </a:cubicBezTo>
                  <a:cubicBezTo>
                    <a:pt x="6812" y="6468"/>
                    <a:pt x="6781" y="6468"/>
                    <a:pt x="6750" y="6468"/>
                  </a:cubicBezTo>
                  <a:cubicBezTo>
                    <a:pt x="6719" y="6468"/>
                    <a:pt x="6625" y="6468"/>
                    <a:pt x="6562" y="6468"/>
                  </a:cubicBezTo>
                  <a:cubicBezTo>
                    <a:pt x="6500" y="6499"/>
                    <a:pt x="6469" y="6530"/>
                    <a:pt x="6469" y="6593"/>
                  </a:cubicBezTo>
                  <a:cubicBezTo>
                    <a:pt x="6469" y="6624"/>
                    <a:pt x="6437" y="6655"/>
                    <a:pt x="6406" y="6687"/>
                  </a:cubicBezTo>
                  <a:cubicBezTo>
                    <a:pt x="6344" y="6718"/>
                    <a:pt x="6281" y="6718"/>
                    <a:pt x="6250" y="6687"/>
                  </a:cubicBezTo>
                  <a:cubicBezTo>
                    <a:pt x="6219" y="6655"/>
                    <a:pt x="6156" y="6593"/>
                    <a:pt x="6094" y="6562"/>
                  </a:cubicBezTo>
                  <a:cubicBezTo>
                    <a:pt x="6062" y="6499"/>
                    <a:pt x="6031" y="6343"/>
                    <a:pt x="6031" y="6218"/>
                  </a:cubicBezTo>
                  <a:cubicBezTo>
                    <a:pt x="6031" y="6093"/>
                    <a:pt x="6094" y="5968"/>
                    <a:pt x="6156" y="5937"/>
                  </a:cubicBezTo>
                  <a:cubicBezTo>
                    <a:pt x="6219" y="5905"/>
                    <a:pt x="6375" y="5843"/>
                    <a:pt x="6500" y="5843"/>
                  </a:cubicBezTo>
                  <a:cubicBezTo>
                    <a:pt x="6625" y="5812"/>
                    <a:pt x="6781" y="5812"/>
                    <a:pt x="6812" y="5843"/>
                  </a:cubicBezTo>
                  <a:cubicBezTo>
                    <a:pt x="6875" y="5843"/>
                    <a:pt x="6937" y="5874"/>
                    <a:pt x="6969" y="5905"/>
                  </a:cubicBezTo>
                  <a:cubicBezTo>
                    <a:pt x="7000" y="5905"/>
                    <a:pt x="7062" y="5968"/>
                    <a:pt x="7062" y="6030"/>
                  </a:cubicBezTo>
                  <a:cubicBezTo>
                    <a:pt x="7094" y="6093"/>
                    <a:pt x="7125" y="6187"/>
                    <a:pt x="7156" y="6187"/>
                  </a:cubicBezTo>
                  <a:cubicBezTo>
                    <a:pt x="7187" y="6218"/>
                    <a:pt x="7250" y="6218"/>
                    <a:pt x="7250" y="6155"/>
                  </a:cubicBezTo>
                  <a:cubicBezTo>
                    <a:pt x="7250" y="6124"/>
                    <a:pt x="7219" y="5999"/>
                    <a:pt x="7219" y="5937"/>
                  </a:cubicBezTo>
                  <a:cubicBezTo>
                    <a:pt x="7187" y="5843"/>
                    <a:pt x="7250" y="5687"/>
                    <a:pt x="7344" y="5593"/>
                  </a:cubicBezTo>
                  <a:cubicBezTo>
                    <a:pt x="7469" y="5468"/>
                    <a:pt x="7531" y="5343"/>
                    <a:pt x="7562" y="5280"/>
                  </a:cubicBezTo>
                  <a:cubicBezTo>
                    <a:pt x="7562" y="5218"/>
                    <a:pt x="7625" y="5124"/>
                    <a:pt x="7687" y="5030"/>
                  </a:cubicBezTo>
                  <a:cubicBezTo>
                    <a:pt x="7750" y="4968"/>
                    <a:pt x="7844" y="4874"/>
                    <a:pt x="7906" y="4874"/>
                  </a:cubicBezTo>
                  <a:cubicBezTo>
                    <a:pt x="7969" y="4843"/>
                    <a:pt x="8000" y="4812"/>
                    <a:pt x="7969" y="4780"/>
                  </a:cubicBezTo>
                  <a:cubicBezTo>
                    <a:pt x="7937" y="4780"/>
                    <a:pt x="7969" y="4718"/>
                    <a:pt x="8031" y="4624"/>
                  </a:cubicBezTo>
                  <a:cubicBezTo>
                    <a:pt x="8094" y="4531"/>
                    <a:pt x="8156" y="4500"/>
                    <a:pt x="8156" y="4531"/>
                  </a:cubicBezTo>
                  <a:cubicBezTo>
                    <a:pt x="8187" y="4563"/>
                    <a:pt x="8250" y="4563"/>
                    <a:pt x="8281" y="4563"/>
                  </a:cubicBezTo>
                  <a:cubicBezTo>
                    <a:pt x="8344" y="4563"/>
                    <a:pt x="8406" y="4563"/>
                    <a:pt x="8437" y="4531"/>
                  </a:cubicBezTo>
                  <a:cubicBezTo>
                    <a:pt x="8500" y="4531"/>
                    <a:pt x="8562" y="4469"/>
                    <a:pt x="8625" y="4438"/>
                  </a:cubicBezTo>
                  <a:cubicBezTo>
                    <a:pt x="8656" y="4406"/>
                    <a:pt x="8687" y="4375"/>
                    <a:pt x="8687" y="4313"/>
                  </a:cubicBezTo>
                  <a:cubicBezTo>
                    <a:pt x="8656" y="4281"/>
                    <a:pt x="8594" y="4281"/>
                    <a:pt x="8531" y="4281"/>
                  </a:cubicBezTo>
                  <a:cubicBezTo>
                    <a:pt x="8469" y="4281"/>
                    <a:pt x="8375" y="4250"/>
                    <a:pt x="8375" y="4219"/>
                  </a:cubicBezTo>
                  <a:cubicBezTo>
                    <a:pt x="8375" y="4219"/>
                    <a:pt x="8312" y="4188"/>
                    <a:pt x="8281" y="4156"/>
                  </a:cubicBezTo>
                  <a:cubicBezTo>
                    <a:pt x="8250" y="4156"/>
                    <a:pt x="8219" y="4094"/>
                    <a:pt x="8219" y="4063"/>
                  </a:cubicBezTo>
                  <a:cubicBezTo>
                    <a:pt x="8219" y="4031"/>
                    <a:pt x="8312" y="3969"/>
                    <a:pt x="8406" y="3938"/>
                  </a:cubicBezTo>
                  <a:cubicBezTo>
                    <a:pt x="8500" y="3906"/>
                    <a:pt x="8594" y="3906"/>
                    <a:pt x="8625" y="3906"/>
                  </a:cubicBezTo>
                  <a:cubicBezTo>
                    <a:pt x="8687" y="3906"/>
                    <a:pt x="8750" y="3906"/>
                    <a:pt x="8781" y="3875"/>
                  </a:cubicBezTo>
                  <a:cubicBezTo>
                    <a:pt x="8844" y="3844"/>
                    <a:pt x="8844" y="3875"/>
                    <a:pt x="8844" y="3906"/>
                  </a:cubicBezTo>
                  <a:cubicBezTo>
                    <a:pt x="8812" y="3938"/>
                    <a:pt x="8781" y="4000"/>
                    <a:pt x="8781" y="4063"/>
                  </a:cubicBezTo>
                  <a:cubicBezTo>
                    <a:pt x="8781" y="4094"/>
                    <a:pt x="8781" y="4156"/>
                    <a:pt x="8812" y="4156"/>
                  </a:cubicBezTo>
                  <a:cubicBezTo>
                    <a:pt x="8844" y="4188"/>
                    <a:pt x="8875" y="4219"/>
                    <a:pt x="8906" y="4250"/>
                  </a:cubicBezTo>
                  <a:cubicBezTo>
                    <a:pt x="8906" y="4281"/>
                    <a:pt x="8969" y="4313"/>
                    <a:pt x="9031" y="4313"/>
                  </a:cubicBezTo>
                  <a:cubicBezTo>
                    <a:pt x="9094" y="4313"/>
                    <a:pt x="9156" y="4281"/>
                    <a:pt x="9156" y="4219"/>
                  </a:cubicBezTo>
                  <a:cubicBezTo>
                    <a:pt x="9156" y="4188"/>
                    <a:pt x="9125" y="4125"/>
                    <a:pt x="9094" y="4063"/>
                  </a:cubicBezTo>
                  <a:cubicBezTo>
                    <a:pt x="9062" y="4031"/>
                    <a:pt x="9000" y="3969"/>
                    <a:pt x="8969" y="3938"/>
                  </a:cubicBezTo>
                  <a:cubicBezTo>
                    <a:pt x="8937" y="3875"/>
                    <a:pt x="8937" y="3813"/>
                    <a:pt x="8969" y="3781"/>
                  </a:cubicBezTo>
                  <a:cubicBezTo>
                    <a:pt x="8969" y="3719"/>
                    <a:pt x="8969" y="3656"/>
                    <a:pt x="8937" y="3594"/>
                  </a:cubicBezTo>
                  <a:cubicBezTo>
                    <a:pt x="8906" y="3563"/>
                    <a:pt x="8875" y="3469"/>
                    <a:pt x="8844" y="3469"/>
                  </a:cubicBezTo>
                  <a:cubicBezTo>
                    <a:pt x="8844" y="3438"/>
                    <a:pt x="8781" y="3375"/>
                    <a:pt x="8719" y="3313"/>
                  </a:cubicBezTo>
                  <a:cubicBezTo>
                    <a:pt x="8656" y="3250"/>
                    <a:pt x="8594" y="3156"/>
                    <a:pt x="8562" y="3063"/>
                  </a:cubicBezTo>
                  <a:cubicBezTo>
                    <a:pt x="8531" y="3000"/>
                    <a:pt x="8469" y="2844"/>
                    <a:pt x="8437" y="2750"/>
                  </a:cubicBezTo>
                  <a:cubicBezTo>
                    <a:pt x="8406" y="2656"/>
                    <a:pt x="8344" y="2625"/>
                    <a:pt x="8344" y="2719"/>
                  </a:cubicBezTo>
                  <a:cubicBezTo>
                    <a:pt x="8312" y="2781"/>
                    <a:pt x="8281" y="2906"/>
                    <a:pt x="8219" y="2938"/>
                  </a:cubicBezTo>
                  <a:cubicBezTo>
                    <a:pt x="8187" y="2969"/>
                    <a:pt x="8125" y="2969"/>
                    <a:pt x="8094" y="2969"/>
                  </a:cubicBezTo>
                  <a:cubicBezTo>
                    <a:pt x="8062" y="2938"/>
                    <a:pt x="8031" y="2844"/>
                    <a:pt x="8031" y="2750"/>
                  </a:cubicBezTo>
                  <a:cubicBezTo>
                    <a:pt x="8000" y="2656"/>
                    <a:pt x="7969" y="2563"/>
                    <a:pt x="7937" y="2531"/>
                  </a:cubicBezTo>
                  <a:cubicBezTo>
                    <a:pt x="7906" y="2500"/>
                    <a:pt x="7875" y="2438"/>
                    <a:pt x="7875" y="2438"/>
                  </a:cubicBezTo>
                  <a:cubicBezTo>
                    <a:pt x="7875" y="2438"/>
                    <a:pt x="7875" y="2438"/>
                    <a:pt x="7781" y="2406"/>
                  </a:cubicBezTo>
                  <a:cubicBezTo>
                    <a:pt x="7687" y="2375"/>
                    <a:pt x="7656" y="2375"/>
                    <a:pt x="7656" y="2375"/>
                  </a:cubicBezTo>
                  <a:cubicBezTo>
                    <a:pt x="7500" y="2375"/>
                    <a:pt x="7375" y="2406"/>
                    <a:pt x="7375" y="2500"/>
                  </a:cubicBezTo>
                  <a:cubicBezTo>
                    <a:pt x="7375" y="2563"/>
                    <a:pt x="7406" y="2656"/>
                    <a:pt x="7406" y="2688"/>
                  </a:cubicBezTo>
                  <a:cubicBezTo>
                    <a:pt x="7437" y="2719"/>
                    <a:pt x="7437" y="2781"/>
                    <a:pt x="7406" y="2813"/>
                  </a:cubicBezTo>
                  <a:cubicBezTo>
                    <a:pt x="7375" y="2844"/>
                    <a:pt x="7406" y="2906"/>
                    <a:pt x="7437" y="2938"/>
                  </a:cubicBezTo>
                  <a:cubicBezTo>
                    <a:pt x="7500" y="2969"/>
                    <a:pt x="7531" y="3063"/>
                    <a:pt x="7500" y="3094"/>
                  </a:cubicBezTo>
                  <a:cubicBezTo>
                    <a:pt x="7469" y="3156"/>
                    <a:pt x="7437" y="3250"/>
                    <a:pt x="7375" y="3313"/>
                  </a:cubicBezTo>
                  <a:cubicBezTo>
                    <a:pt x="7312" y="3375"/>
                    <a:pt x="7281" y="3469"/>
                    <a:pt x="7312" y="3531"/>
                  </a:cubicBezTo>
                  <a:cubicBezTo>
                    <a:pt x="7344" y="3594"/>
                    <a:pt x="7344" y="3688"/>
                    <a:pt x="7344" y="3719"/>
                  </a:cubicBezTo>
                  <a:cubicBezTo>
                    <a:pt x="7344" y="3781"/>
                    <a:pt x="7312" y="3813"/>
                    <a:pt x="7281" y="3813"/>
                  </a:cubicBezTo>
                  <a:cubicBezTo>
                    <a:pt x="7281" y="3813"/>
                    <a:pt x="7219" y="3813"/>
                    <a:pt x="7187" y="3781"/>
                  </a:cubicBezTo>
                  <a:cubicBezTo>
                    <a:pt x="7156" y="3781"/>
                    <a:pt x="7094" y="3688"/>
                    <a:pt x="7094" y="3563"/>
                  </a:cubicBezTo>
                  <a:cubicBezTo>
                    <a:pt x="7094" y="3438"/>
                    <a:pt x="7031" y="3344"/>
                    <a:pt x="6969" y="3344"/>
                  </a:cubicBezTo>
                  <a:cubicBezTo>
                    <a:pt x="6906" y="3344"/>
                    <a:pt x="6844" y="3313"/>
                    <a:pt x="6781" y="3281"/>
                  </a:cubicBezTo>
                  <a:cubicBezTo>
                    <a:pt x="6719" y="3250"/>
                    <a:pt x="6656" y="3188"/>
                    <a:pt x="6594" y="3156"/>
                  </a:cubicBezTo>
                  <a:cubicBezTo>
                    <a:pt x="6562" y="3125"/>
                    <a:pt x="6500" y="3094"/>
                    <a:pt x="6469" y="3125"/>
                  </a:cubicBezTo>
                  <a:cubicBezTo>
                    <a:pt x="6437" y="3125"/>
                    <a:pt x="6375" y="3094"/>
                    <a:pt x="6375" y="3031"/>
                  </a:cubicBezTo>
                  <a:cubicBezTo>
                    <a:pt x="6344" y="3000"/>
                    <a:pt x="6344" y="2969"/>
                    <a:pt x="6312" y="2969"/>
                  </a:cubicBezTo>
                  <a:cubicBezTo>
                    <a:pt x="6281" y="2969"/>
                    <a:pt x="6250" y="2906"/>
                    <a:pt x="6250" y="2875"/>
                  </a:cubicBezTo>
                  <a:cubicBezTo>
                    <a:pt x="6219" y="2813"/>
                    <a:pt x="6250" y="2719"/>
                    <a:pt x="6281" y="2625"/>
                  </a:cubicBezTo>
                  <a:cubicBezTo>
                    <a:pt x="6312" y="2531"/>
                    <a:pt x="6344" y="2438"/>
                    <a:pt x="6375" y="2375"/>
                  </a:cubicBezTo>
                  <a:cubicBezTo>
                    <a:pt x="6375" y="2344"/>
                    <a:pt x="6437" y="2281"/>
                    <a:pt x="6500" y="2250"/>
                  </a:cubicBezTo>
                  <a:cubicBezTo>
                    <a:pt x="6531" y="2188"/>
                    <a:pt x="6625" y="2125"/>
                    <a:pt x="6656" y="2094"/>
                  </a:cubicBezTo>
                  <a:cubicBezTo>
                    <a:pt x="6687" y="2031"/>
                    <a:pt x="6719" y="1969"/>
                    <a:pt x="6719" y="1969"/>
                  </a:cubicBezTo>
                  <a:cubicBezTo>
                    <a:pt x="6719" y="1938"/>
                    <a:pt x="6750" y="1938"/>
                    <a:pt x="6750" y="2000"/>
                  </a:cubicBezTo>
                  <a:cubicBezTo>
                    <a:pt x="6781" y="2063"/>
                    <a:pt x="6812" y="2125"/>
                    <a:pt x="6812" y="2156"/>
                  </a:cubicBezTo>
                  <a:cubicBezTo>
                    <a:pt x="6812" y="2219"/>
                    <a:pt x="6875" y="2219"/>
                    <a:pt x="6937" y="2188"/>
                  </a:cubicBezTo>
                  <a:cubicBezTo>
                    <a:pt x="7000" y="2156"/>
                    <a:pt x="7062" y="2156"/>
                    <a:pt x="7125" y="2156"/>
                  </a:cubicBezTo>
                  <a:cubicBezTo>
                    <a:pt x="7156" y="2156"/>
                    <a:pt x="7156" y="2125"/>
                    <a:pt x="7062" y="2063"/>
                  </a:cubicBezTo>
                  <a:cubicBezTo>
                    <a:pt x="7000" y="2000"/>
                    <a:pt x="6937" y="1906"/>
                    <a:pt x="6906" y="1875"/>
                  </a:cubicBezTo>
                  <a:cubicBezTo>
                    <a:pt x="6906" y="1813"/>
                    <a:pt x="6937" y="1781"/>
                    <a:pt x="6969" y="1781"/>
                  </a:cubicBezTo>
                  <a:cubicBezTo>
                    <a:pt x="7000" y="1781"/>
                    <a:pt x="7031" y="1750"/>
                    <a:pt x="7062" y="1688"/>
                  </a:cubicBezTo>
                  <a:cubicBezTo>
                    <a:pt x="7094" y="1625"/>
                    <a:pt x="7125" y="1531"/>
                    <a:pt x="7125" y="1469"/>
                  </a:cubicBezTo>
                  <a:cubicBezTo>
                    <a:pt x="7125" y="1438"/>
                    <a:pt x="7094" y="1313"/>
                    <a:pt x="7094" y="1250"/>
                  </a:cubicBezTo>
                  <a:cubicBezTo>
                    <a:pt x="7062" y="1188"/>
                    <a:pt x="7000" y="1125"/>
                    <a:pt x="6969" y="1094"/>
                  </a:cubicBezTo>
                  <a:cubicBezTo>
                    <a:pt x="6906" y="1094"/>
                    <a:pt x="6844" y="1125"/>
                    <a:pt x="6812" y="1219"/>
                  </a:cubicBezTo>
                  <a:cubicBezTo>
                    <a:pt x="6812" y="1281"/>
                    <a:pt x="6781" y="1406"/>
                    <a:pt x="6750" y="1438"/>
                  </a:cubicBezTo>
                  <a:cubicBezTo>
                    <a:pt x="6750" y="1469"/>
                    <a:pt x="6687" y="1438"/>
                    <a:pt x="6656" y="1375"/>
                  </a:cubicBezTo>
                  <a:cubicBezTo>
                    <a:pt x="6625" y="1313"/>
                    <a:pt x="6594" y="1281"/>
                    <a:pt x="6562" y="1313"/>
                  </a:cubicBezTo>
                  <a:cubicBezTo>
                    <a:pt x="6562" y="1313"/>
                    <a:pt x="6531" y="1344"/>
                    <a:pt x="6500" y="1375"/>
                  </a:cubicBezTo>
                  <a:cubicBezTo>
                    <a:pt x="6500" y="1406"/>
                    <a:pt x="6500" y="1375"/>
                    <a:pt x="6469" y="1313"/>
                  </a:cubicBezTo>
                  <a:cubicBezTo>
                    <a:pt x="6469" y="1219"/>
                    <a:pt x="6437" y="1156"/>
                    <a:pt x="6437" y="1156"/>
                  </a:cubicBezTo>
                  <a:cubicBezTo>
                    <a:pt x="6406" y="1125"/>
                    <a:pt x="6406" y="1094"/>
                    <a:pt x="6406" y="1094"/>
                  </a:cubicBezTo>
                  <a:cubicBezTo>
                    <a:pt x="6406" y="1063"/>
                    <a:pt x="6406" y="1000"/>
                    <a:pt x="6375" y="969"/>
                  </a:cubicBezTo>
                  <a:cubicBezTo>
                    <a:pt x="6312" y="906"/>
                    <a:pt x="6281" y="813"/>
                    <a:pt x="6250" y="750"/>
                  </a:cubicBezTo>
                  <a:cubicBezTo>
                    <a:pt x="6219" y="688"/>
                    <a:pt x="6156" y="656"/>
                    <a:pt x="6125" y="656"/>
                  </a:cubicBezTo>
                  <a:cubicBezTo>
                    <a:pt x="6094" y="688"/>
                    <a:pt x="6094" y="750"/>
                    <a:pt x="6094" y="781"/>
                  </a:cubicBezTo>
                  <a:cubicBezTo>
                    <a:pt x="6094" y="844"/>
                    <a:pt x="6094" y="938"/>
                    <a:pt x="6125" y="1000"/>
                  </a:cubicBezTo>
                  <a:cubicBezTo>
                    <a:pt x="6125" y="1063"/>
                    <a:pt x="6156" y="1125"/>
                    <a:pt x="6187" y="1156"/>
                  </a:cubicBezTo>
                  <a:cubicBezTo>
                    <a:pt x="6219" y="1156"/>
                    <a:pt x="6250" y="1250"/>
                    <a:pt x="6219" y="1313"/>
                  </a:cubicBezTo>
                  <a:cubicBezTo>
                    <a:pt x="6219" y="1344"/>
                    <a:pt x="6187" y="1406"/>
                    <a:pt x="6156" y="1375"/>
                  </a:cubicBezTo>
                  <a:cubicBezTo>
                    <a:pt x="6125" y="1375"/>
                    <a:pt x="6094" y="1313"/>
                    <a:pt x="6094" y="1281"/>
                  </a:cubicBezTo>
                  <a:cubicBezTo>
                    <a:pt x="6094" y="1250"/>
                    <a:pt x="6062" y="1188"/>
                    <a:pt x="6031" y="1156"/>
                  </a:cubicBezTo>
                  <a:cubicBezTo>
                    <a:pt x="6000" y="1125"/>
                    <a:pt x="5969" y="1125"/>
                    <a:pt x="5969" y="1156"/>
                  </a:cubicBezTo>
                  <a:cubicBezTo>
                    <a:pt x="5969" y="1219"/>
                    <a:pt x="5969" y="1250"/>
                    <a:pt x="5969" y="1281"/>
                  </a:cubicBezTo>
                  <a:cubicBezTo>
                    <a:pt x="5969" y="1313"/>
                    <a:pt x="5937" y="1375"/>
                    <a:pt x="5937" y="1406"/>
                  </a:cubicBezTo>
                  <a:cubicBezTo>
                    <a:pt x="5906" y="1438"/>
                    <a:pt x="5844" y="1469"/>
                    <a:pt x="5781" y="1469"/>
                  </a:cubicBezTo>
                  <a:cubicBezTo>
                    <a:pt x="5719" y="1438"/>
                    <a:pt x="5625" y="1406"/>
                    <a:pt x="5562" y="1375"/>
                  </a:cubicBezTo>
                  <a:cubicBezTo>
                    <a:pt x="5531" y="1344"/>
                    <a:pt x="5500" y="1313"/>
                    <a:pt x="5500" y="1281"/>
                  </a:cubicBezTo>
                  <a:cubicBezTo>
                    <a:pt x="5500" y="1250"/>
                    <a:pt x="5531" y="1219"/>
                    <a:pt x="5594" y="1219"/>
                  </a:cubicBezTo>
                  <a:cubicBezTo>
                    <a:pt x="5656" y="1250"/>
                    <a:pt x="5719" y="1219"/>
                    <a:pt x="5719" y="1188"/>
                  </a:cubicBezTo>
                  <a:cubicBezTo>
                    <a:pt x="5750" y="1156"/>
                    <a:pt x="5781" y="1125"/>
                    <a:pt x="5781" y="1063"/>
                  </a:cubicBezTo>
                  <a:cubicBezTo>
                    <a:pt x="5812" y="1031"/>
                    <a:pt x="5781" y="969"/>
                    <a:pt x="5750" y="969"/>
                  </a:cubicBezTo>
                  <a:cubicBezTo>
                    <a:pt x="5719" y="938"/>
                    <a:pt x="5656" y="875"/>
                    <a:pt x="5594" y="844"/>
                  </a:cubicBezTo>
                  <a:cubicBezTo>
                    <a:pt x="5562" y="844"/>
                    <a:pt x="5531" y="781"/>
                    <a:pt x="5531" y="750"/>
                  </a:cubicBezTo>
                  <a:cubicBezTo>
                    <a:pt x="5531" y="719"/>
                    <a:pt x="5531" y="625"/>
                    <a:pt x="5500" y="531"/>
                  </a:cubicBezTo>
                  <a:cubicBezTo>
                    <a:pt x="5469" y="438"/>
                    <a:pt x="5531" y="344"/>
                    <a:pt x="5594" y="344"/>
                  </a:cubicBezTo>
                  <a:cubicBezTo>
                    <a:pt x="5594" y="344"/>
                    <a:pt x="5594" y="344"/>
                    <a:pt x="5562" y="281"/>
                  </a:cubicBezTo>
                  <a:cubicBezTo>
                    <a:pt x="5500" y="219"/>
                    <a:pt x="5500" y="219"/>
                    <a:pt x="5500" y="219"/>
                  </a:cubicBezTo>
                  <a:cubicBezTo>
                    <a:pt x="5406" y="219"/>
                    <a:pt x="5312" y="250"/>
                    <a:pt x="5312" y="250"/>
                  </a:cubicBezTo>
                  <a:cubicBezTo>
                    <a:pt x="5281" y="281"/>
                    <a:pt x="5281" y="375"/>
                    <a:pt x="5281" y="469"/>
                  </a:cubicBezTo>
                  <a:cubicBezTo>
                    <a:pt x="5281" y="563"/>
                    <a:pt x="5281" y="594"/>
                    <a:pt x="5219" y="563"/>
                  </a:cubicBezTo>
                  <a:cubicBezTo>
                    <a:pt x="5187" y="500"/>
                    <a:pt x="5125" y="469"/>
                    <a:pt x="5094" y="500"/>
                  </a:cubicBezTo>
                  <a:cubicBezTo>
                    <a:pt x="5062" y="500"/>
                    <a:pt x="5031" y="469"/>
                    <a:pt x="5000" y="469"/>
                  </a:cubicBezTo>
                  <a:cubicBezTo>
                    <a:pt x="4969" y="438"/>
                    <a:pt x="4937" y="406"/>
                    <a:pt x="4875" y="406"/>
                  </a:cubicBezTo>
                  <a:cubicBezTo>
                    <a:pt x="4812" y="406"/>
                    <a:pt x="4781" y="375"/>
                    <a:pt x="4781" y="344"/>
                  </a:cubicBezTo>
                  <a:cubicBezTo>
                    <a:pt x="4781" y="344"/>
                    <a:pt x="4750" y="250"/>
                    <a:pt x="4719" y="188"/>
                  </a:cubicBezTo>
                  <a:cubicBezTo>
                    <a:pt x="4656" y="94"/>
                    <a:pt x="4594" y="63"/>
                    <a:pt x="4562" y="63"/>
                  </a:cubicBezTo>
                  <a:cubicBezTo>
                    <a:pt x="4500" y="63"/>
                    <a:pt x="4406" y="63"/>
                    <a:pt x="4344" y="31"/>
                  </a:cubicBezTo>
                  <a:cubicBezTo>
                    <a:pt x="4250" y="31"/>
                    <a:pt x="4187" y="0"/>
                    <a:pt x="4156" y="0"/>
                  </a:cubicBezTo>
                  <a:cubicBezTo>
                    <a:pt x="4125" y="0"/>
                    <a:pt x="4094" y="63"/>
                    <a:pt x="4094" y="156"/>
                  </a:cubicBezTo>
                  <a:cubicBezTo>
                    <a:pt x="4094" y="250"/>
                    <a:pt x="4062" y="406"/>
                    <a:pt x="4031" y="469"/>
                  </a:cubicBezTo>
                  <a:cubicBezTo>
                    <a:pt x="4000" y="531"/>
                    <a:pt x="4000" y="625"/>
                    <a:pt x="4062" y="625"/>
                  </a:cubicBezTo>
                  <a:cubicBezTo>
                    <a:pt x="4094" y="656"/>
                    <a:pt x="4125" y="688"/>
                    <a:pt x="4125" y="750"/>
                  </a:cubicBezTo>
                  <a:cubicBezTo>
                    <a:pt x="4125" y="781"/>
                    <a:pt x="4156" y="813"/>
                    <a:pt x="4187" y="813"/>
                  </a:cubicBezTo>
                  <a:cubicBezTo>
                    <a:pt x="4219" y="781"/>
                    <a:pt x="4312" y="719"/>
                    <a:pt x="4344" y="656"/>
                  </a:cubicBezTo>
                  <a:cubicBezTo>
                    <a:pt x="4406" y="594"/>
                    <a:pt x="4469" y="563"/>
                    <a:pt x="4500" y="594"/>
                  </a:cubicBezTo>
                  <a:cubicBezTo>
                    <a:pt x="4500" y="656"/>
                    <a:pt x="4531" y="688"/>
                    <a:pt x="4531" y="719"/>
                  </a:cubicBezTo>
                  <a:cubicBezTo>
                    <a:pt x="4531" y="750"/>
                    <a:pt x="4562" y="813"/>
                    <a:pt x="4562" y="844"/>
                  </a:cubicBezTo>
                  <a:cubicBezTo>
                    <a:pt x="4562" y="875"/>
                    <a:pt x="4625" y="938"/>
                    <a:pt x="4656" y="938"/>
                  </a:cubicBezTo>
                  <a:cubicBezTo>
                    <a:pt x="4687" y="969"/>
                    <a:pt x="4687" y="969"/>
                    <a:pt x="4656" y="1000"/>
                  </a:cubicBezTo>
                  <a:cubicBezTo>
                    <a:pt x="4625" y="1000"/>
                    <a:pt x="4594" y="1031"/>
                    <a:pt x="4594" y="1063"/>
                  </a:cubicBezTo>
                  <a:cubicBezTo>
                    <a:pt x="4594" y="1125"/>
                    <a:pt x="4625" y="1156"/>
                    <a:pt x="4656" y="1156"/>
                  </a:cubicBezTo>
                  <a:cubicBezTo>
                    <a:pt x="4687" y="1188"/>
                    <a:pt x="4719" y="1219"/>
                    <a:pt x="4719" y="1219"/>
                  </a:cubicBezTo>
                  <a:cubicBezTo>
                    <a:pt x="4719" y="1250"/>
                    <a:pt x="4625" y="1219"/>
                    <a:pt x="4500" y="1188"/>
                  </a:cubicBezTo>
                  <a:cubicBezTo>
                    <a:pt x="4375" y="1125"/>
                    <a:pt x="4281" y="1094"/>
                    <a:pt x="4250" y="1094"/>
                  </a:cubicBezTo>
                  <a:cubicBezTo>
                    <a:pt x="4219" y="1094"/>
                    <a:pt x="4156" y="1063"/>
                    <a:pt x="4125" y="1031"/>
                  </a:cubicBezTo>
                  <a:cubicBezTo>
                    <a:pt x="4094" y="1000"/>
                    <a:pt x="4062" y="1000"/>
                    <a:pt x="4062" y="1031"/>
                  </a:cubicBezTo>
                  <a:cubicBezTo>
                    <a:pt x="4031" y="1063"/>
                    <a:pt x="3968" y="1031"/>
                    <a:pt x="3906" y="969"/>
                  </a:cubicBezTo>
                  <a:cubicBezTo>
                    <a:pt x="3844" y="906"/>
                    <a:pt x="3781" y="875"/>
                    <a:pt x="3781" y="906"/>
                  </a:cubicBezTo>
                  <a:cubicBezTo>
                    <a:pt x="3781" y="938"/>
                    <a:pt x="3750" y="1000"/>
                    <a:pt x="3719" y="1000"/>
                  </a:cubicBezTo>
                  <a:cubicBezTo>
                    <a:pt x="3687" y="1000"/>
                    <a:pt x="3625" y="1063"/>
                    <a:pt x="3562" y="1094"/>
                  </a:cubicBezTo>
                  <a:cubicBezTo>
                    <a:pt x="3500" y="1156"/>
                    <a:pt x="3437" y="1188"/>
                    <a:pt x="3406" y="1219"/>
                  </a:cubicBezTo>
                  <a:cubicBezTo>
                    <a:pt x="3344" y="1219"/>
                    <a:pt x="3312" y="1219"/>
                    <a:pt x="3281" y="1250"/>
                  </a:cubicBezTo>
                  <a:cubicBezTo>
                    <a:pt x="3250" y="1250"/>
                    <a:pt x="3156" y="1219"/>
                    <a:pt x="3062" y="1156"/>
                  </a:cubicBezTo>
                  <a:cubicBezTo>
                    <a:pt x="2969" y="1125"/>
                    <a:pt x="2812" y="1063"/>
                    <a:pt x="2687" y="1063"/>
                  </a:cubicBezTo>
                  <a:cubicBezTo>
                    <a:pt x="2562" y="1063"/>
                    <a:pt x="2437" y="1031"/>
                    <a:pt x="2375" y="1000"/>
                  </a:cubicBezTo>
                  <a:cubicBezTo>
                    <a:pt x="2312" y="969"/>
                    <a:pt x="2250" y="938"/>
                    <a:pt x="2250" y="969"/>
                  </a:cubicBezTo>
                  <a:cubicBezTo>
                    <a:pt x="2219" y="969"/>
                    <a:pt x="2125" y="938"/>
                    <a:pt x="2000" y="906"/>
                  </a:cubicBezTo>
                  <a:cubicBezTo>
                    <a:pt x="2000" y="906"/>
                    <a:pt x="2000" y="906"/>
                    <a:pt x="1937" y="844"/>
                  </a:cubicBezTo>
                  <a:cubicBezTo>
                    <a:pt x="1875" y="813"/>
                    <a:pt x="1844" y="813"/>
                    <a:pt x="1781" y="844"/>
                  </a:cubicBezTo>
                  <a:cubicBezTo>
                    <a:pt x="1750" y="844"/>
                    <a:pt x="1687" y="875"/>
                    <a:pt x="1687" y="875"/>
                  </a:cubicBezTo>
                  <a:cubicBezTo>
                    <a:pt x="1656" y="906"/>
                    <a:pt x="1625" y="938"/>
                    <a:pt x="1594" y="969"/>
                  </a:cubicBezTo>
                  <a:cubicBezTo>
                    <a:pt x="1594" y="969"/>
                    <a:pt x="1594" y="969"/>
                    <a:pt x="1531" y="969"/>
                  </a:cubicBezTo>
                  <a:cubicBezTo>
                    <a:pt x="1469" y="969"/>
                    <a:pt x="1469" y="969"/>
                    <a:pt x="1469" y="969"/>
                  </a:cubicBezTo>
                  <a:cubicBezTo>
                    <a:pt x="1437" y="1000"/>
                    <a:pt x="1406" y="1063"/>
                    <a:pt x="1375" y="1094"/>
                  </a:cubicBezTo>
                  <a:cubicBezTo>
                    <a:pt x="1344" y="1125"/>
                    <a:pt x="1281" y="1188"/>
                    <a:pt x="1219" y="1219"/>
                  </a:cubicBezTo>
                  <a:cubicBezTo>
                    <a:pt x="1156" y="1250"/>
                    <a:pt x="1125" y="1313"/>
                    <a:pt x="1187" y="1344"/>
                  </a:cubicBezTo>
                  <a:cubicBezTo>
                    <a:pt x="1219" y="1375"/>
                    <a:pt x="1250" y="1438"/>
                    <a:pt x="1281" y="1469"/>
                  </a:cubicBezTo>
                  <a:cubicBezTo>
                    <a:pt x="1312" y="1531"/>
                    <a:pt x="1375" y="1594"/>
                    <a:pt x="1406" y="1625"/>
                  </a:cubicBezTo>
                  <a:cubicBezTo>
                    <a:pt x="1469" y="1656"/>
                    <a:pt x="1500" y="1719"/>
                    <a:pt x="1469" y="1750"/>
                  </a:cubicBezTo>
                  <a:cubicBezTo>
                    <a:pt x="1469" y="1813"/>
                    <a:pt x="1375" y="1781"/>
                    <a:pt x="1281" y="1688"/>
                  </a:cubicBezTo>
                  <a:cubicBezTo>
                    <a:pt x="1281" y="1688"/>
                    <a:pt x="1281" y="1688"/>
                    <a:pt x="1219" y="1688"/>
                  </a:cubicBezTo>
                  <a:cubicBezTo>
                    <a:pt x="1156" y="1688"/>
                    <a:pt x="1156" y="1688"/>
                    <a:pt x="1156" y="1688"/>
                  </a:cubicBezTo>
                  <a:cubicBezTo>
                    <a:pt x="1062" y="1750"/>
                    <a:pt x="1031" y="1844"/>
                    <a:pt x="1062" y="1906"/>
                  </a:cubicBezTo>
                  <a:cubicBezTo>
                    <a:pt x="1094" y="1969"/>
                    <a:pt x="1187" y="2000"/>
                    <a:pt x="1281" y="2000"/>
                  </a:cubicBezTo>
                  <a:cubicBezTo>
                    <a:pt x="1406" y="2000"/>
                    <a:pt x="1469" y="2031"/>
                    <a:pt x="1437" y="2094"/>
                  </a:cubicBezTo>
                  <a:cubicBezTo>
                    <a:pt x="1406" y="2156"/>
                    <a:pt x="1375" y="2219"/>
                    <a:pt x="1344" y="2219"/>
                  </a:cubicBezTo>
                  <a:cubicBezTo>
                    <a:pt x="1312" y="2219"/>
                    <a:pt x="1250" y="2313"/>
                    <a:pt x="1187" y="2375"/>
                  </a:cubicBezTo>
                  <a:cubicBezTo>
                    <a:pt x="1156" y="2438"/>
                    <a:pt x="1094" y="2531"/>
                    <a:pt x="1094" y="2563"/>
                  </a:cubicBezTo>
                  <a:cubicBezTo>
                    <a:pt x="1094" y="2625"/>
                    <a:pt x="1125" y="2656"/>
                    <a:pt x="1187" y="2656"/>
                  </a:cubicBezTo>
                  <a:cubicBezTo>
                    <a:pt x="1219" y="2688"/>
                    <a:pt x="1281" y="2719"/>
                    <a:pt x="1312" y="2719"/>
                  </a:cubicBezTo>
                  <a:cubicBezTo>
                    <a:pt x="1344" y="2750"/>
                    <a:pt x="1406" y="2813"/>
                    <a:pt x="1406" y="2875"/>
                  </a:cubicBezTo>
                  <a:cubicBezTo>
                    <a:pt x="1406" y="2906"/>
                    <a:pt x="1469" y="2938"/>
                    <a:pt x="1531" y="2906"/>
                  </a:cubicBezTo>
                  <a:cubicBezTo>
                    <a:pt x="1594" y="2906"/>
                    <a:pt x="1656" y="2906"/>
                    <a:pt x="1656" y="2969"/>
                  </a:cubicBezTo>
                  <a:cubicBezTo>
                    <a:pt x="1656" y="3000"/>
                    <a:pt x="1625" y="3063"/>
                    <a:pt x="1594" y="3125"/>
                  </a:cubicBezTo>
                  <a:cubicBezTo>
                    <a:pt x="1531" y="3156"/>
                    <a:pt x="1469" y="3250"/>
                    <a:pt x="1375" y="3313"/>
                  </a:cubicBezTo>
                  <a:cubicBezTo>
                    <a:pt x="1312" y="3375"/>
                    <a:pt x="1156" y="3469"/>
                    <a:pt x="1031" y="3531"/>
                  </a:cubicBezTo>
                  <a:cubicBezTo>
                    <a:pt x="906" y="3563"/>
                    <a:pt x="750" y="3656"/>
                    <a:pt x="656" y="3688"/>
                  </a:cubicBezTo>
                  <a:cubicBezTo>
                    <a:pt x="562" y="3719"/>
                    <a:pt x="375" y="3719"/>
                    <a:pt x="219" y="3719"/>
                  </a:cubicBezTo>
                  <a:cubicBezTo>
                    <a:pt x="94" y="3719"/>
                    <a:pt x="0" y="3719"/>
                    <a:pt x="31" y="3750"/>
                  </a:cubicBezTo>
                  <a:cubicBezTo>
                    <a:pt x="31" y="3781"/>
                    <a:pt x="125" y="3813"/>
                    <a:pt x="187" y="3813"/>
                  </a:cubicBezTo>
                  <a:cubicBezTo>
                    <a:pt x="250" y="3781"/>
                    <a:pt x="406" y="3781"/>
                    <a:pt x="500" y="3781"/>
                  </a:cubicBezTo>
                  <a:cubicBezTo>
                    <a:pt x="625" y="3781"/>
                    <a:pt x="781" y="3719"/>
                    <a:pt x="875" y="3688"/>
                  </a:cubicBezTo>
                  <a:cubicBezTo>
                    <a:pt x="969" y="3625"/>
                    <a:pt x="1125" y="3563"/>
                    <a:pt x="1250" y="3500"/>
                  </a:cubicBezTo>
                  <a:cubicBezTo>
                    <a:pt x="1375" y="3438"/>
                    <a:pt x="1500" y="3406"/>
                    <a:pt x="1531" y="3406"/>
                  </a:cubicBezTo>
                  <a:cubicBezTo>
                    <a:pt x="1562" y="3438"/>
                    <a:pt x="1656" y="3344"/>
                    <a:pt x="1750" y="3281"/>
                  </a:cubicBezTo>
                  <a:cubicBezTo>
                    <a:pt x="1812" y="3188"/>
                    <a:pt x="1875" y="3125"/>
                    <a:pt x="1906" y="3156"/>
                  </a:cubicBezTo>
                  <a:cubicBezTo>
                    <a:pt x="1937" y="3188"/>
                    <a:pt x="1969" y="3219"/>
                    <a:pt x="2031" y="3219"/>
                  </a:cubicBezTo>
                  <a:cubicBezTo>
                    <a:pt x="2062" y="3188"/>
                    <a:pt x="2125" y="3156"/>
                    <a:pt x="2125" y="3125"/>
                  </a:cubicBezTo>
                  <a:cubicBezTo>
                    <a:pt x="2156" y="3063"/>
                    <a:pt x="2156" y="3000"/>
                    <a:pt x="2156" y="2969"/>
                  </a:cubicBezTo>
                  <a:cubicBezTo>
                    <a:pt x="2156" y="2969"/>
                    <a:pt x="2250" y="2906"/>
                    <a:pt x="2312" y="2844"/>
                  </a:cubicBezTo>
                  <a:cubicBezTo>
                    <a:pt x="2375" y="2813"/>
                    <a:pt x="2500" y="2781"/>
                    <a:pt x="2562" y="2781"/>
                  </a:cubicBezTo>
                  <a:cubicBezTo>
                    <a:pt x="2625" y="2781"/>
                    <a:pt x="2781" y="2781"/>
                    <a:pt x="2875" y="2813"/>
                  </a:cubicBezTo>
                  <a:cubicBezTo>
                    <a:pt x="3000" y="2844"/>
                    <a:pt x="3156" y="2938"/>
                    <a:pt x="3219" y="3031"/>
                  </a:cubicBezTo>
                  <a:cubicBezTo>
                    <a:pt x="3281" y="3094"/>
                    <a:pt x="3375" y="3250"/>
                    <a:pt x="3406" y="3313"/>
                  </a:cubicBezTo>
                  <a:cubicBezTo>
                    <a:pt x="3437" y="3406"/>
                    <a:pt x="3500" y="3531"/>
                    <a:pt x="3531" y="3625"/>
                  </a:cubicBezTo>
                  <a:cubicBezTo>
                    <a:pt x="3562" y="3719"/>
                    <a:pt x="3625" y="3750"/>
                    <a:pt x="3625" y="3688"/>
                  </a:cubicBezTo>
                  <a:cubicBezTo>
                    <a:pt x="3656" y="3625"/>
                    <a:pt x="3719" y="3625"/>
                    <a:pt x="3781" y="3688"/>
                  </a:cubicBezTo>
                  <a:cubicBezTo>
                    <a:pt x="3844" y="3750"/>
                    <a:pt x="3906" y="3844"/>
                    <a:pt x="3906" y="3875"/>
                  </a:cubicBezTo>
                  <a:cubicBezTo>
                    <a:pt x="3906" y="3906"/>
                    <a:pt x="3937" y="4000"/>
                    <a:pt x="4000" y="4063"/>
                  </a:cubicBezTo>
                  <a:cubicBezTo>
                    <a:pt x="4031" y="4125"/>
                    <a:pt x="4062" y="4281"/>
                    <a:pt x="4062" y="4375"/>
                  </a:cubicBezTo>
                  <a:cubicBezTo>
                    <a:pt x="4094" y="4500"/>
                    <a:pt x="4094" y="4718"/>
                    <a:pt x="4094" y="4874"/>
                  </a:cubicBezTo>
                  <a:cubicBezTo>
                    <a:pt x="4094" y="5030"/>
                    <a:pt x="4156" y="5187"/>
                    <a:pt x="4187" y="5218"/>
                  </a:cubicBezTo>
                  <a:cubicBezTo>
                    <a:pt x="4250" y="5249"/>
                    <a:pt x="4281" y="5312"/>
                    <a:pt x="4312" y="5374"/>
                  </a:cubicBezTo>
                  <a:cubicBezTo>
                    <a:pt x="4344" y="5437"/>
                    <a:pt x="4406" y="5499"/>
                    <a:pt x="4437" y="5499"/>
                  </a:cubicBezTo>
                  <a:cubicBezTo>
                    <a:pt x="4469" y="5530"/>
                    <a:pt x="4531" y="5530"/>
                    <a:pt x="4562" y="5562"/>
                  </a:cubicBezTo>
                  <a:cubicBezTo>
                    <a:pt x="4562" y="5562"/>
                    <a:pt x="4594" y="5655"/>
                    <a:pt x="4625" y="5718"/>
                  </a:cubicBezTo>
                  <a:cubicBezTo>
                    <a:pt x="4656" y="5812"/>
                    <a:pt x="4719" y="5905"/>
                    <a:pt x="4750" y="5937"/>
                  </a:cubicBezTo>
                  <a:cubicBezTo>
                    <a:pt x="4781" y="5968"/>
                    <a:pt x="4812" y="6030"/>
                    <a:pt x="4844" y="6062"/>
                  </a:cubicBezTo>
                  <a:cubicBezTo>
                    <a:pt x="4844" y="6093"/>
                    <a:pt x="4906" y="6155"/>
                    <a:pt x="4937" y="6187"/>
                  </a:cubicBezTo>
                  <a:cubicBezTo>
                    <a:pt x="4969" y="6218"/>
                    <a:pt x="5000" y="6249"/>
                    <a:pt x="5031" y="6280"/>
                  </a:cubicBezTo>
                  <a:cubicBezTo>
                    <a:pt x="5062" y="6312"/>
                    <a:pt x="5094" y="6343"/>
                    <a:pt x="5125" y="6343"/>
                  </a:cubicBezTo>
                  <a:cubicBezTo>
                    <a:pt x="5156" y="6343"/>
                    <a:pt x="5125" y="6312"/>
                    <a:pt x="5062" y="6218"/>
                  </a:cubicBezTo>
                  <a:cubicBezTo>
                    <a:pt x="5031" y="6155"/>
                    <a:pt x="4969" y="6062"/>
                    <a:pt x="4969" y="5999"/>
                  </a:cubicBezTo>
                  <a:cubicBezTo>
                    <a:pt x="4937" y="5968"/>
                    <a:pt x="4969" y="5968"/>
                    <a:pt x="5000" y="5968"/>
                  </a:cubicBezTo>
                  <a:cubicBezTo>
                    <a:pt x="5062" y="5999"/>
                    <a:pt x="5156" y="6093"/>
                    <a:pt x="5219" y="6124"/>
                  </a:cubicBezTo>
                  <a:cubicBezTo>
                    <a:pt x="5250" y="6187"/>
                    <a:pt x="5312" y="6312"/>
                    <a:pt x="5344" y="6374"/>
                  </a:cubicBezTo>
                  <a:cubicBezTo>
                    <a:pt x="5375" y="6437"/>
                    <a:pt x="5406" y="6499"/>
                    <a:pt x="5406" y="6530"/>
                  </a:cubicBezTo>
                  <a:cubicBezTo>
                    <a:pt x="5406" y="6562"/>
                    <a:pt x="5500" y="6655"/>
                    <a:pt x="5656" y="6749"/>
                  </a:cubicBezTo>
                  <a:cubicBezTo>
                    <a:pt x="5719" y="6780"/>
                    <a:pt x="5719" y="6780"/>
                    <a:pt x="5719" y="6780"/>
                  </a:cubicBezTo>
                  <a:cubicBezTo>
                    <a:pt x="5875" y="6874"/>
                    <a:pt x="6031" y="6937"/>
                    <a:pt x="6094" y="6937"/>
                  </a:cubicBezTo>
                  <a:cubicBezTo>
                    <a:pt x="6125" y="6905"/>
                    <a:pt x="6219" y="6937"/>
                    <a:pt x="6250" y="6937"/>
                  </a:cubicBezTo>
                  <a:cubicBezTo>
                    <a:pt x="6281" y="6937"/>
                    <a:pt x="6375" y="6999"/>
                    <a:pt x="6469" y="7030"/>
                  </a:cubicBezTo>
                  <a:cubicBezTo>
                    <a:pt x="6562" y="7093"/>
                    <a:pt x="6687" y="7155"/>
                    <a:pt x="6750" y="7187"/>
                  </a:cubicBezTo>
                  <a:cubicBezTo>
                    <a:pt x="6781" y="7218"/>
                    <a:pt x="6844" y="7280"/>
                    <a:pt x="6906" y="7343"/>
                  </a:cubicBezTo>
                  <a:cubicBezTo>
                    <a:pt x="6937" y="7405"/>
                    <a:pt x="6969" y="7468"/>
                    <a:pt x="7000" y="7499"/>
                  </a:cubicBezTo>
                  <a:cubicBezTo>
                    <a:pt x="7000" y="7530"/>
                    <a:pt x="7062" y="7562"/>
                    <a:pt x="7156" y="7562"/>
                  </a:cubicBezTo>
                  <a:cubicBezTo>
                    <a:pt x="7219" y="7562"/>
                    <a:pt x="7281" y="7562"/>
                    <a:pt x="7281" y="7530"/>
                  </a:cubicBezTo>
                  <a:cubicBezTo>
                    <a:pt x="7281" y="7530"/>
                    <a:pt x="7344" y="7499"/>
                    <a:pt x="7375" y="7499"/>
                  </a:cubicBezTo>
                  <a:cubicBezTo>
                    <a:pt x="7406" y="7499"/>
                    <a:pt x="7437" y="7593"/>
                    <a:pt x="7437" y="7655"/>
                  </a:cubicBezTo>
                  <a:cubicBezTo>
                    <a:pt x="7437" y="7749"/>
                    <a:pt x="7437" y="7843"/>
                    <a:pt x="7406" y="7905"/>
                  </a:cubicBezTo>
                  <a:cubicBezTo>
                    <a:pt x="7375" y="7937"/>
                    <a:pt x="7344" y="7968"/>
                    <a:pt x="7312" y="7999"/>
                  </a:cubicBezTo>
                  <a:cubicBezTo>
                    <a:pt x="7250" y="8030"/>
                    <a:pt x="7219" y="8124"/>
                    <a:pt x="7219" y="8187"/>
                  </a:cubicBezTo>
                  <a:cubicBezTo>
                    <a:pt x="7219" y="8249"/>
                    <a:pt x="7219" y="8374"/>
                    <a:pt x="7187" y="8405"/>
                  </a:cubicBezTo>
                  <a:cubicBezTo>
                    <a:pt x="7187" y="8468"/>
                    <a:pt x="7187" y="8530"/>
                    <a:pt x="7219" y="8562"/>
                  </a:cubicBezTo>
                  <a:cubicBezTo>
                    <a:pt x="7250" y="8593"/>
                    <a:pt x="7312" y="8687"/>
                    <a:pt x="7375" y="8780"/>
                  </a:cubicBezTo>
                  <a:cubicBezTo>
                    <a:pt x="7437" y="8874"/>
                    <a:pt x="7531" y="8999"/>
                    <a:pt x="7594" y="9093"/>
                  </a:cubicBezTo>
                  <a:cubicBezTo>
                    <a:pt x="7656" y="9187"/>
                    <a:pt x="7781" y="9312"/>
                    <a:pt x="7812" y="9343"/>
                  </a:cubicBezTo>
                  <a:cubicBezTo>
                    <a:pt x="7875" y="9374"/>
                    <a:pt x="7906" y="9499"/>
                    <a:pt x="7906" y="9655"/>
                  </a:cubicBezTo>
                  <a:cubicBezTo>
                    <a:pt x="7906" y="9812"/>
                    <a:pt x="7906" y="9968"/>
                    <a:pt x="7875" y="10062"/>
                  </a:cubicBezTo>
                  <a:cubicBezTo>
                    <a:pt x="7875" y="10124"/>
                    <a:pt x="7844" y="10280"/>
                    <a:pt x="7875" y="10405"/>
                  </a:cubicBezTo>
                  <a:cubicBezTo>
                    <a:pt x="7875" y="10499"/>
                    <a:pt x="7844" y="10655"/>
                    <a:pt x="7781" y="10749"/>
                  </a:cubicBezTo>
                  <a:cubicBezTo>
                    <a:pt x="7750" y="10843"/>
                    <a:pt x="7687" y="11062"/>
                    <a:pt x="7687" y="11218"/>
                  </a:cubicBezTo>
                  <a:cubicBezTo>
                    <a:pt x="7687" y="11343"/>
                    <a:pt x="7687" y="11343"/>
                    <a:pt x="7687" y="11343"/>
                  </a:cubicBezTo>
                  <a:cubicBezTo>
                    <a:pt x="7687" y="11499"/>
                    <a:pt x="7656" y="11687"/>
                    <a:pt x="7625" y="11749"/>
                  </a:cubicBezTo>
                  <a:cubicBezTo>
                    <a:pt x="7594" y="11843"/>
                    <a:pt x="7562" y="11905"/>
                    <a:pt x="7562" y="11937"/>
                  </a:cubicBezTo>
                  <a:cubicBezTo>
                    <a:pt x="7594" y="11937"/>
                    <a:pt x="7594" y="12030"/>
                    <a:pt x="7594" y="12124"/>
                  </a:cubicBezTo>
                  <a:cubicBezTo>
                    <a:pt x="7594" y="12218"/>
                    <a:pt x="7625" y="12343"/>
                    <a:pt x="7656" y="12437"/>
                  </a:cubicBezTo>
                  <a:cubicBezTo>
                    <a:pt x="7656" y="12499"/>
                    <a:pt x="7719" y="12593"/>
                    <a:pt x="7719" y="12655"/>
                  </a:cubicBezTo>
                  <a:cubicBezTo>
                    <a:pt x="7750" y="12687"/>
                    <a:pt x="7875" y="12749"/>
                    <a:pt x="7969" y="12812"/>
                  </a:cubicBezTo>
                  <a:cubicBezTo>
                    <a:pt x="8094" y="12843"/>
                    <a:pt x="8219" y="12843"/>
                    <a:pt x="8250" y="12843"/>
                  </a:cubicBezTo>
                  <a:cubicBezTo>
                    <a:pt x="8281" y="12812"/>
                    <a:pt x="8344" y="12780"/>
                    <a:pt x="8375" y="12780"/>
                  </a:cubicBezTo>
                  <a:cubicBezTo>
                    <a:pt x="8406" y="12780"/>
                    <a:pt x="8375" y="12749"/>
                    <a:pt x="8312" y="12718"/>
                  </a:cubicBezTo>
                  <a:cubicBezTo>
                    <a:pt x="8250" y="12655"/>
                    <a:pt x="8156" y="12593"/>
                    <a:pt x="8125" y="12530"/>
                  </a:cubicBezTo>
                  <a:cubicBezTo>
                    <a:pt x="8125" y="12499"/>
                    <a:pt x="8094" y="12405"/>
                    <a:pt x="8094" y="12374"/>
                  </a:cubicBezTo>
                  <a:cubicBezTo>
                    <a:pt x="8094" y="12312"/>
                    <a:pt x="8094" y="12280"/>
                    <a:pt x="8125" y="12249"/>
                  </a:cubicBezTo>
                  <a:cubicBezTo>
                    <a:pt x="8156" y="12249"/>
                    <a:pt x="8156" y="12187"/>
                    <a:pt x="8156" y="12155"/>
                  </a:cubicBezTo>
                  <a:cubicBezTo>
                    <a:pt x="8187" y="12124"/>
                    <a:pt x="8219" y="12093"/>
                    <a:pt x="8250" y="12062"/>
                  </a:cubicBezTo>
                  <a:cubicBezTo>
                    <a:pt x="8281" y="12062"/>
                    <a:pt x="8312" y="12030"/>
                    <a:pt x="8312" y="11999"/>
                  </a:cubicBezTo>
                  <a:cubicBezTo>
                    <a:pt x="8312" y="11937"/>
                    <a:pt x="8281" y="11905"/>
                    <a:pt x="8250" y="11874"/>
                  </a:cubicBezTo>
                  <a:cubicBezTo>
                    <a:pt x="8219" y="11843"/>
                    <a:pt x="8219" y="11812"/>
                    <a:pt x="8250" y="11780"/>
                  </a:cubicBezTo>
                  <a:cubicBezTo>
                    <a:pt x="8250" y="11749"/>
                    <a:pt x="8312" y="11687"/>
                    <a:pt x="8312" y="11624"/>
                  </a:cubicBezTo>
                  <a:cubicBezTo>
                    <a:pt x="8344" y="11593"/>
                    <a:pt x="8375" y="11499"/>
                    <a:pt x="8406" y="11468"/>
                  </a:cubicBezTo>
                  <a:cubicBezTo>
                    <a:pt x="8437" y="11437"/>
                    <a:pt x="8437" y="11405"/>
                    <a:pt x="8406" y="11343"/>
                  </a:cubicBezTo>
                  <a:cubicBezTo>
                    <a:pt x="8375" y="11312"/>
                    <a:pt x="8375" y="11280"/>
                    <a:pt x="8437" y="11280"/>
                  </a:cubicBezTo>
                  <a:cubicBezTo>
                    <a:pt x="8469" y="11249"/>
                    <a:pt x="8531" y="11218"/>
                    <a:pt x="8531" y="11155"/>
                  </a:cubicBezTo>
                  <a:cubicBezTo>
                    <a:pt x="8531" y="11124"/>
                    <a:pt x="8594" y="11062"/>
                    <a:pt x="8719" y="11062"/>
                  </a:cubicBezTo>
                  <a:cubicBezTo>
                    <a:pt x="8812" y="11030"/>
                    <a:pt x="8906" y="10999"/>
                    <a:pt x="8906" y="10968"/>
                  </a:cubicBezTo>
                  <a:cubicBezTo>
                    <a:pt x="8906" y="10905"/>
                    <a:pt x="8937" y="10843"/>
                    <a:pt x="8937" y="10812"/>
                  </a:cubicBezTo>
                  <a:cubicBezTo>
                    <a:pt x="8937" y="10749"/>
                    <a:pt x="8969" y="10718"/>
                    <a:pt x="9031" y="10718"/>
                  </a:cubicBezTo>
                  <a:cubicBezTo>
                    <a:pt x="9062" y="10718"/>
                    <a:pt x="9125" y="10687"/>
                    <a:pt x="9156" y="10655"/>
                  </a:cubicBezTo>
                  <a:cubicBezTo>
                    <a:pt x="9187" y="10593"/>
                    <a:pt x="9250" y="10499"/>
                    <a:pt x="9281" y="10437"/>
                  </a:cubicBezTo>
                  <a:cubicBezTo>
                    <a:pt x="9344" y="10405"/>
                    <a:pt x="9406" y="10312"/>
                    <a:pt x="9437" y="10280"/>
                  </a:cubicBezTo>
                  <a:cubicBezTo>
                    <a:pt x="9469" y="10249"/>
                    <a:pt x="9500" y="10155"/>
                    <a:pt x="9531" y="10093"/>
                  </a:cubicBezTo>
                  <a:cubicBezTo>
                    <a:pt x="9531" y="10030"/>
                    <a:pt x="9594" y="9905"/>
                    <a:pt x="9656" y="9874"/>
                  </a:cubicBezTo>
                  <a:cubicBezTo>
                    <a:pt x="9719" y="9812"/>
                    <a:pt x="9812" y="9780"/>
                    <a:pt x="9875" y="9780"/>
                  </a:cubicBezTo>
                  <a:cubicBezTo>
                    <a:pt x="9937" y="9780"/>
                    <a:pt x="10000" y="9687"/>
                    <a:pt x="10062" y="9593"/>
                  </a:cubicBezTo>
                  <a:cubicBezTo>
                    <a:pt x="10125" y="9499"/>
                    <a:pt x="10187" y="9343"/>
                    <a:pt x="10187" y="9249"/>
                  </a:cubicBezTo>
                  <a:cubicBezTo>
                    <a:pt x="10187" y="9124"/>
                    <a:pt x="10281" y="8937"/>
                    <a:pt x="10375" y="8843"/>
                  </a:cubicBezTo>
                  <a:cubicBezTo>
                    <a:pt x="10437" y="8749"/>
                    <a:pt x="10500" y="8624"/>
                    <a:pt x="10500" y="8562"/>
                  </a:cubicBezTo>
                  <a:cubicBezTo>
                    <a:pt x="10469" y="8499"/>
                    <a:pt x="10437" y="8437"/>
                    <a:pt x="10375" y="8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1972" y="537"/>
              <a:ext cx="963" cy="1424"/>
            </a:xfrm>
            <a:custGeom>
              <a:avLst/>
              <a:gdLst>
                <a:gd name="T0" fmla="*/ 3594 w 4251"/>
                <a:gd name="T1" fmla="*/ 4438 h 6282"/>
                <a:gd name="T2" fmla="*/ 3375 w 4251"/>
                <a:gd name="T3" fmla="*/ 4031 h 6282"/>
                <a:gd name="T4" fmla="*/ 3468 w 4251"/>
                <a:gd name="T5" fmla="*/ 3875 h 6282"/>
                <a:gd name="T6" fmla="*/ 3750 w 4251"/>
                <a:gd name="T7" fmla="*/ 3844 h 6282"/>
                <a:gd name="T8" fmla="*/ 3687 w 4251"/>
                <a:gd name="T9" fmla="*/ 3625 h 6282"/>
                <a:gd name="T10" fmla="*/ 3687 w 4251"/>
                <a:gd name="T11" fmla="*/ 3344 h 6282"/>
                <a:gd name="T12" fmla="*/ 3812 w 4251"/>
                <a:gd name="T13" fmla="*/ 3281 h 6282"/>
                <a:gd name="T14" fmla="*/ 3687 w 4251"/>
                <a:gd name="T15" fmla="*/ 3000 h 6282"/>
                <a:gd name="T16" fmla="*/ 3781 w 4251"/>
                <a:gd name="T17" fmla="*/ 2938 h 6282"/>
                <a:gd name="T18" fmla="*/ 3937 w 4251"/>
                <a:gd name="T19" fmla="*/ 2813 h 6282"/>
                <a:gd name="T20" fmla="*/ 3719 w 4251"/>
                <a:gd name="T21" fmla="*/ 2531 h 6282"/>
                <a:gd name="T22" fmla="*/ 3812 w 4251"/>
                <a:gd name="T23" fmla="*/ 1969 h 6282"/>
                <a:gd name="T24" fmla="*/ 4000 w 4251"/>
                <a:gd name="T25" fmla="*/ 1625 h 6282"/>
                <a:gd name="T26" fmla="*/ 3781 w 4251"/>
                <a:gd name="T27" fmla="*/ 1500 h 6282"/>
                <a:gd name="T28" fmla="*/ 4187 w 4251"/>
                <a:gd name="T29" fmla="*/ 1250 h 6282"/>
                <a:gd name="T30" fmla="*/ 3969 w 4251"/>
                <a:gd name="T31" fmla="*/ 938 h 6282"/>
                <a:gd name="T32" fmla="*/ 3812 w 4251"/>
                <a:gd name="T33" fmla="*/ 1156 h 6282"/>
                <a:gd name="T34" fmla="*/ 3594 w 4251"/>
                <a:gd name="T35" fmla="*/ 1250 h 6282"/>
                <a:gd name="T36" fmla="*/ 3500 w 4251"/>
                <a:gd name="T37" fmla="*/ 875 h 6282"/>
                <a:gd name="T38" fmla="*/ 3312 w 4251"/>
                <a:gd name="T39" fmla="*/ 1094 h 6282"/>
                <a:gd name="T40" fmla="*/ 3250 w 4251"/>
                <a:gd name="T41" fmla="*/ 906 h 6282"/>
                <a:gd name="T42" fmla="*/ 2844 w 4251"/>
                <a:gd name="T43" fmla="*/ 1000 h 6282"/>
                <a:gd name="T44" fmla="*/ 2875 w 4251"/>
                <a:gd name="T45" fmla="*/ 844 h 6282"/>
                <a:gd name="T46" fmla="*/ 3375 w 4251"/>
                <a:gd name="T47" fmla="*/ 750 h 6282"/>
                <a:gd name="T48" fmla="*/ 3500 w 4251"/>
                <a:gd name="T49" fmla="*/ 531 h 6282"/>
                <a:gd name="T50" fmla="*/ 3281 w 4251"/>
                <a:gd name="T51" fmla="*/ 281 h 6282"/>
                <a:gd name="T52" fmla="*/ 3062 w 4251"/>
                <a:gd name="T53" fmla="*/ 63 h 6282"/>
                <a:gd name="T54" fmla="*/ 2344 w 4251"/>
                <a:gd name="T55" fmla="*/ 250 h 6282"/>
                <a:gd name="T56" fmla="*/ 1906 w 4251"/>
                <a:gd name="T57" fmla="*/ 281 h 6282"/>
                <a:gd name="T58" fmla="*/ 1937 w 4251"/>
                <a:gd name="T59" fmla="*/ 719 h 6282"/>
                <a:gd name="T60" fmla="*/ 1719 w 4251"/>
                <a:gd name="T61" fmla="*/ 750 h 6282"/>
                <a:gd name="T62" fmla="*/ 1531 w 4251"/>
                <a:gd name="T63" fmla="*/ 938 h 6282"/>
                <a:gd name="T64" fmla="*/ 1312 w 4251"/>
                <a:gd name="T65" fmla="*/ 844 h 6282"/>
                <a:gd name="T66" fmla="*/ 1031 w 4251"/>
                <a:gd name="T67" fmla="*/ 1000 h 6282"/>
                <a:gd name="T68" fmla="*/ 812 w 4251"/>
                <a:gd name="T69" fmla="*/ 1125 h 6282"/>
                <a:gd name="T70" fmla="*/ 562 w 4251"/>
                <a:gd name="T71" fmla="*/ 1406 h 6282"/>
                <a:gd name="T72" fmla="*/ 469 w 4251"/>
                <a:gd name="T73" fmla="*/ 1750 h 6282"/>
                <a:gd name="T74" fmla="*/ 437 w 4251"/>
                <a:gd name="T75" fmla="*/ 2125 h 6282"/>
                <a:gd name="T76" fmla="*/ 0 w 4251"/>
                <a:gd name="T77" fmla="*/ 2469 h 6282"/>
                <a:gd name="T78" fmla="*/ 219 w 4251"/>
                <a:gd name="T79" fmla="*/ 2625 h 6282"/>
                <a:gd name="T80" fmla="*/ 406 w 4251"/>
                <a:gd name="T81" fmla="*/ 2688 h 6282"/>
                <a:gd name="T82" fmla="*/ 219 w 4251"/>
                <a:gd name="T83" fmla="*/ 2813 h 6282"/>
                <a:gd name="T84" fmla="*/ 250 w 4251"/>
                <a:gd name="T85" fmla="*/ 3031 h 6282"/>
                <a:gd name="T86" fmla="*/ 437 w 4251"/>
                <a:gd name="T87" fmla="*/ 3156 h 6282"/>
                <a:gd name="T88" fmla="*/ 969 w 4251"/>
                <a:gd name="T89" fmla="*/ 3250 h 6282"/>
                <a:gd name="T90" fmla="*/ 1250 w 4251"/>
                <a:gd name="T91" fmla="*/ 4000 h 6282"/>
                <a:gd name="T92" fmla="*/ 1312 w 4251"/>
                <a:gd name="T93" fmla="*/ 4313 h 6282"/>
                <a:gd name="T94" fmla="*/ 1437 w 4251"/>
                <a:gd name="T95" fmla="*/ 4469 h 6282"/>
                <a:gd name="T96" fmla="*/ 1375 w 4251"/>
                <a:gd name="T97" fmla="*/ 4719 h 6282"/>
                <a:gd name="T98" fmla="*/ 1562 w 4251"/>
                <a:gd name="T99" fmla="*/ 4656 h 6282"/>
                <a:gd name="T100" fmla="*/ 1500 w 4251"/>
                <a:gd name="T101" fmla="*/ 5000 h 6282"/>
                <a:gd name="T102" fmla="*/ 1375 w 4251"/>
                <a:gd name="T103" fmla="*/ 5281 h 6282"/>
                <a:gd name="T104" fmla="*/ 1562 w 4251"/>
                <a:gd name="T105" fmla="*/ 5531 h 6282"/>
                <a:gd name="T106" fmla="*/ 1594 w 4251"/>
                <a:gd name="T107" fmla="*/ 5844 h 6282"/>
                <a:gd name="T108" fmla="*/ 1875 w 4251"/>
                <a:gd name="T109" fmla="*/ 6219 h 6282"/>
                <a:gd name="T110" fmla="*/ 2125 w 4251"/>
                <a:gd name="T111" fmla="*/ 6188 h 6282"/>
                <a:gd name="T112" fmla="*/ 2250 w 4251"/>
                <a:gd name="T113" fmla="*/ 5688 h 6282"/>
                <a:gd name="T114" fmla="*/ 2531 w 4251"/>
                <a:gd name="T115" fmla="*/ 5375 h 6282"/>
                <a:gd name="T116" fmla="*/ 3031 w 4251"/>
                <a:gd name="T117" fmla="*/ 4969 h 6282"/>
                <a:gd name="T118" fmla="*/ 3531 w 4251"/>
                <a:gd name="T119" fmla="*/ 4656 h 6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51" h="6282">
                  <a:moveTo>
                    <a:pt x="3594" y="4438"/>
                  </a:moveTo>
                  <a:lnTo>
                    <a:pt x="3594" y="4438"/>
                  </a:lnTo>
                  <a:cubicBezTo>
                    <a:pt x="3594" y="4375"/>
                    <a:pt x="3562" y="4250"/>
                    <a:pt x="3500" y="4188"/>
                  </a:cubicBezTo>
                  <a:cubicBezTo>
                    <a:pt x="3468" y="4125"/>
                    <a:pt x="3406" y="4063"/>
                    <a:pt x="3375" y="4031"/>
                  </a:cubicBezTo>
                  <a:cubicBezTo>
                    <a:pt x="3344" y="4000"/>
                    <a:pt x="3344" y="3938"/>
                    <a:pt x="3375" y="3875"/>
                  </a:cubicBezTo>
                  <a:cubicBezTo>
                    <a:pt x="3406" y="3844"/>
                    <a:pt x="3468" y="3813"/>
                    <a:pt x="3468" y="3875"/>
                  </a:cubicBezTo>
                  <a:cubicBezTo>
                    <a:pt x="3500" y="3906"/>
                    <a:pt x="3562" y="3938"/>
                    <a:pt x="3625" y="3938"/>
                  </a:cubicBezTo>
                  <a:cubicBezTo>
                    <a:pt x="3656" y="3906"/>
                    <a:pt x="3719" y="3875"/>
                    <a:pt x="3750" y="3844"/>
                  </a:cubicBezTo>
                  <a:cubicBezTo>
                    <a:pt x="3750" y="3781"/>
                    <a:pt x="3719" y="3719"/>
                    <a:pt x="3656" y="3688"/>
                  </a:cubicBezTo>
                  <a:cubicBezTo>
                    <a:pt x="3594" y="3625"/>
                    <a:pt x="3625" y="3594"/>
                    <a:pt x="3687" y="3625"/>
                  </a:cubicBezTo>
                  <a:cubicBezTo>
                    <a:pt x="3750" y="3625"/>
                    <a:pt x="3781" y="3563"/>
                    <a:pt x="3750" y="3500"/>
                  </a:cubicBezTo>
                  <a:cubicBezTo>
                    <a:pt x="3687" y="3438"/>
                    <a:pt x="3687" y="3375"/>
                    <a:pt x="3687" y="3344"/>
                  </a:cubicBezTo>
                  <a:cubicBezTo>
                    <a:pt x="3687" y="3313"/>
                    <a:pt x="3687" y="3313"/>
                    <a:pt x="3750" y="3313"/>
                  </a:cubicBezTo>
                  <a:cubicBezTo>
                    <a:pt x="3781" y="3344"/>
                    <a:pt x="3812" y="3313"/>
                    <a:pt x="3812" y="3281"/>
                  </a:cubicBezTo>
                  <a:cubicBezTo>
                    <a:pt x="3812" y="3219"/>
                    <a:pt x="3781" y="3156"/>
                    <a:pt x="3750" y="3125"/>
                  </a:cubicBezTo>
                  <a:cubicBezTo>
                    <a:pt x="3719" y="3094"/>
                    <a:pt x="3687" y="3031"/>
                    <a:pt x="3687" y="3000"/>
                  </a:cubicBezTo>
                  <a:cubicBezTo>
                    <a:pt x="3656" y="2969"/>
                    <a:pt x="3656" y="2938"/>
                    <a:pt x="3687" y="2938"/>
                  </a:cubicBezTo>
                  <a:cubicBezTo>
                    <a:pt x="3719" y="2906"/>
                    <a:pt x="3750" y="2906"/>
                    <a:pt x="3781" y="2938"/>
                  </a:cubicBezTo>
                  <a:cubicBezTo>
                    <a:pt x="3812" y="2938"/>
                    <a:pt x="3875" y="2938"/>
                    <a:pt x="3875" y="2906"/>
                  </a:cubicBezTo>
                  <a:cubicBezTo>
                    <a:pt x="3906" y="2875"/>
                    <a:pt x="3937" y="2844"/>
                    <a:pt x="3937" y="2813"/>
                  </a:cubicBezTo>
                  <a:cubicBezTo>
                    <a:pt x="3906" y="2781"/>
                    <a:pt x="3875" y="2750"/>
                    <a:pt x="3812" y="2719"/>
                  </a:cubicBezTo>
                  <a:cubicBezTo>
                    <a:pt x="3750" y="2719"/>
                    <a:pt x="3719" y="2625"/>
                    <a:pt x="3719" y="2531"/>
                  </a:cubicBezTo>
                  <a:cubicBezTo>
                    <a:pt x="3719" y="2406"/>
                    <a:pt x="3750" y="2281"/>
                    <a:pt x="3781" y="2219"/>
                  </a:cubicBezTo>
                  <a:cubicBezTo>
                    <a:pt x="3812" y="2156"/>
                    <a:pt x="3812" y="2031"/>
                    <a:pt x="3812" y="1969"/>
                  </a:cubicBezTo>
                  <a:cubicBezTo>
                    <a:pt x="3781" y="1906"/>
                    <a:pt x="3812" y="1844"/>
                    <a:pt x="3875" y="1781"/>
                  </a:cubicBezTo>
                  <a:cubicBezTo>
                    <a:pt x="3906" y="1750"/>
                    <a:pt x="3969" y="1688"/>
                    <a:pt x="4000" y="1625"/>
                  </a:cubicBezTo>
                  <a:cubicBezTo>
                    <a:pt x="4031" y="1594"/>
                    <a:pt x="3969" y="1563"/>
                    <a:pt x="3875" y="1563"/>
                  </a:cubicBezTo>
                  <a:cubicBezTo>
                    <a:pt x="3781" y="1563"/>
                    <a:pt x="3750" y="1531"/>
                    <a:pt x="3781" y="1500"/>
                  </a:cubicBezTo>
                  <a:cubicBezTo>
                    <a:pt x="3812" y="1469"/>
                    <a:pt x="3906" y="1438"/>
                    <a:pt x="3969" y="1438"/>
                  </a:cubicBezTo>
                  <a:cubicBezTo>
                    <a:pt x="4031" y="1438"/>
                    <a:pt x="4125" y="1344"/>
                    <a:pt x="4187" y="1250"/>
                  </a:cubicBezTo>
                  <a:cubicBezTo>
                    <a:pt x="4250" y="1125"/>
                    <a:pt x="4250" y="1031"/>
                    <a:pt x="4187" y="969"/>
                  </a:cubicBezTo>
                  <a:cubicBezTo>
                    <a:pt x="4125" y="938"/>
                    <a:pt x="4031" y="906"/>
                    <a:pt x="3969" y="938"/>
                  </a:cubicBezTo>
                  <a:cubicBezTo>
                    <a:pt x="3937" y="938"/>
                    <a:pt x="3875" y="1000"/>
                    <a:pt x="3875" y="1063"/>
                  </a:cubicBezTo>
                  <a:cubicBezTo>
                    <a:pt x="3875" y="1094"/>
                    <a:pt x="3844" y="1156"/>
                    <a:pt x="3812" y="1156"/>
                  </a:cubicBezTo>
                  <a:cubicBezTo>
                    <a:pt x="3781" y="1156"/>
                    <a:pt x="3750" y="1156"/>
                    <a:pt x="3750" y="1125"/>
                  </a:cubicBezTo>
                  <a:cubicBezTo>
                    <a:pt x="3719" y="1094"/>
                    <a:pt x="3656" y="1156"/>
                    <a:pt x="3594" y="1250"/>
                  </a:cubicBezTo>
                  <a:cubicBezTo>
                    <a:pt x="3531" y="1375"/>
                    <a:pt x="3500" y="1313"/>
                    <a:pt x="3500" y="1156"/>
                  </a:cubicBezTo>
                  <a:cubicBezTo>
                    <a:pt x="3531" y="1000"/>
                    <a:pt x="3531" y="875"/>
                    <a:pt x="3500" y="875"/>
                  </a:cubicBezTo>
                  <a:cubicBezTo>
                    <a:pt x="3468" y="875"/>
                    <a:pt x="3437" y="938"/>
                    <a:pt x="3437" y="969"/>
                  </a:cubicBezTo>
                  <a:cubicBezTo>
                    <a:pt x="3437" y="1000"/>
                    <a:pt x="3375" y="1063"/>
                    <a:pt x="3312" y="1094"/>
                  </a:cubicBezTo>
                  <a:cubicBezTo>
                    <a:pt x="3250" y="1125"/>
                    <a:pt x="3250" y="1094"/>
                    <a:pt x="3281" y="1031"/>
                  </a:cubicBezTo>
                  <a:cubicBezTo>
                    <a:pt x="3281" y="969"/>
                    <a:pt x="3281" y="906"/>
                    <a:pt x="3250" y="906"/>
                  </a:cubicBezTo>
                  <a:cubicBezTo>
                    <a:pt x="3219" y="875"/>
                    <a:pt x="3125" y="875"/>
                    <a:pt x="3062" y="906"/>
                  </a:cubicBezTo>
                  <a:cubicBezTo>
                    <a:pt x="3000" y="906"/>
                    <a:pt x="2906" y="969"/>
                    <a:pt x="2844" y="1000"/>
                  </a:cubicBezTo>
                  <a:cubicBezTo>
                    <a:pt x="2781" y="1031"/>
                    <a:pt x="2750" y="1031"/>
                    <a:pt x="2750" y="1000"/>
                  </a:cubicBezTo>
                  <a:cubicBezTo>
                    <a:pt x="2750" y="969"/>
                    <a:pt x="2812" y="906"/>
                    <a:pt x="2875" y="844"/>
                  </a:cubicBezTo>
                  <a:cubicBezTo>
                    <a:pt x="2937" y="813"/>
                    <a:pt x="3062" y="750"/>
                    <a:pt x="3156" y="750"/>
                  </a:cubicBezTo>
                  <a:cubicBezTo>
                    <a:pt x="3219" y="750"/>
                    <a:pt x="3344" y="750"/>
                    <a:pt x="3375" y="750"/>
                  </a:cubicBezTo>
                  <a:cubicBezTo>
                    <a:pt x="3437" y="750"/>
                    <a:pt x="3500" y="719"/>
                    <a:pt x="3531" y="656"/>
                  </a:cubicBezTo>
                  <a:cubicBezTo>
                    <a:pt x="3562" y="625"/>
                    <a:pt x="3562" y="563"/>
                    <a:pt x="3500" y="531"/>
                  </a:cubicBezTo>
                  <a:cubicBezTo>
                    <a:pt x="3468" y="500"/>
                    <a:pt x="3406" y="438"/>
                    <a:pt x="3375" y="375"/>
                  </a:cubicBezTo>
                  <a:cubicBezTo>
                    <a:pt x="3375" y="344"/>
                    <a:pt x="3312" y="281"/>
                    <a:pt x="3281" y="281"/>
                  </a:cubicBezTo>
                  <a:cubicBezTo>
                    <a:pt x="3219" y="281"/>
                    <a:pt x="3187" y="250"/>
                    <a:pt x="3187" y="219"/>
                  </a:cubicBezTo>
                  <a:cubicBezTo>
                    <a:pt x="3219" y="156"/>
                    <a:pt x="3156" y="94"/>
                    <a:pt x="3062" y="63"/>
                  </a:cubicBezTo>
                  <a:cubicBezTo>
                    <a:pt x="2969" y="31"/>
                    <a:pt x="2781" y="0"/>
                    <a:pt x="2656" y="0"/>
                  </a:cubicBezTo>
                  <a:cubicBezTo>
                    <a:pt x="2500" y="0"/>
                    <a:pt x="2375" y="125"/>
                    <a:pt x="2344" y="250"/>
                  </a:cubicBezTo>
                  <a:cubicBezTo>
                    <a:pt x="2312" y="375"/>
                    <a:pt x="2219" y="406"/>
                    <a:pt x="2156" y="344"/>
                  </a:cubicBezTo>
                  <a:cubicBezTo>
                    <a:pt x="2062" y="281"/>
                    <a:pt x="1969" y="250"/>
                    <a:pt x="1906" y="281"/>
                  </a:cubicBezTo>
                  <a:cubicBezTo>
                    <a:pt x="1844" y="313"/>
                    <a:pt x="1844" y="406"/>
                    <a:pt x="1906" y="500"/>
                  </a:cubicBezTo>
                  <a:cubicBezTo>
                    <a:pt x="1969" y="594"/>
                    <a:pt x="1969" y="688"/>
                    <a:pt x="1937" y="719"/>
                  </a:cubicBezTo>
                  <a:cubicBezTo>
                    <a:pt x="1906" y="719"/>
                    <a:pt x="1875" y="781"/>
                    <a:pt x="1875" y="813"/>
                  </a:cubicBezTo>
                  <a:cubicBezTo>
                    <a:pt x="1875" y="875"/>
                    <a:pt x="1812" y="844"/>
                    <a:pt x="1719" y="750"/>
                  </a:cubicBezTo>
                  <a:cubicBezTo>
                    <a:pt x="1656" y="656"/>
                    <a:pt x="1562" y="688"/>
                    <a:pt x="1562" y="813"/>
                  </a:cubicBezTo>
                  <a:cubicBezTo>
                    <a:pt x="1562" y="938"/>
                    <a:pt x="1562" y="1000"/>
                    <a:pt x="1531" y="938"/>
                  </a:cubicBezTo>
                  <a:cubicBezTo>
                    <a:pt x="1500" y="906"/>
                    <a:pt x="1437" y="906"/>
                    <a:pt x="1406" y="938"/>
                  </a:cubicBezTo>
                  <a:cubicBezTo>
                    <a:pt x="1344" y="969"/>
                    <a:pt x="1312" y="938"/>
                    <a:pt x="1312" y="844"/>
                  </a:cubicBezTo>
                  <a:cubicBezTo>
                    <a:pt x="1312" y="750"/>
                    <a:pt x="1219" y="719"/>
                    <a:pt x="1125" y="781"/>
                  </a:cubicBezTo>
                  <a:cubicBezTo>
                    <a:pt x="1031" y="813"/>
                    <a:pt x="969" y="938"/>
                    <a:pt x="1031" y="1000"/>
                  </a:cubicBezTo>
                  <a:cubicBezTo>
                    <a:pt x="1062" y="1094"/>
                    <a:pt x="1062" y="1125"/>
                    <a:pt x="969" y="1063"/>
                  </a:cubicBezTo>
                  <a:cubicBezTo>
                    <a:pt x="906" y="1031"/>
                    <a:pt x="844" y="1031"/>
                    <a:pt x="812" y="1125"/>
                  </a:cubicBezTo>
                  <a:cubicBezTo>
                    <a:pt x="812" y="1188"/>
                    <a:pt x="750" y="1281"/>
                    <a:pt x="687" y="1281"/>
                  </a:cubicBezTo>
                  <a:cubicBezTo>
                    <a:pt x="656" y="1281"/>
                    <a:pt x="594" y="1344"/>
                    <a:pt x="562" y="1406"/>
                  </a:cubicBezTo>
                  <a:cubicBezTo>
                    <a:pt x="531" y="1500"/>
                    <a:pt x="469" y="1594"/>
                    <a:pt x="406" y="1656"/>
                  </a:cubicBezTo>
                  <a:cubicBezTo>
                    <a:pt x="375" y="1688"/>
                    <a:pt x="406" y="1750"/>
                    <a:pt x="469" y="1750"/>
                  </a:cubicBezTo>
                  <a:cubicBezTo>
                    <a:pt x="531" y="1750"/>
                    <a:pt x="594" y="1813"/>
                    <a:pt x="562" y="1906"/>
                  </a:cubicBezTo>
                  <a:cubicBezTo>
                    <a:pt x="562" y="1969"/>
                    <a:pt x="500" y="2063"/>
                    <a:pt x="437" y="2125"/>
                  </a:cubicBezTo>
                  <a:cubicBezTo>
                    <a:pt x="375" y="2188"/>
                    <a:pt x="250" y="2281"/>
                    <a:pt x="156" y="2313"/>
                  </a:cubicBezTo>
                  <a:cubicBezTo>
                    <a:pt x="62" y="2344"/>
                    <a:pt x="0" y="2438"/>
                    <a:pt x="0" y="2469"/>
                  </a:cubicBezTo>
                  <a:cubicBezTo>
                    <a:pt x="0" y="2531"/>
                    <a:pt x="31" y="2563"/>
                    <a:pt x="94" y="2563"/>
                  </a:cubicBezTo>
                  <a:cubicBezTo>
                    <a:pt x="125" y="2594"/>
                    <a:pt x="187" y="2625"/>
                    <a:pt x="219" y="2625"/>
                  </a:cubicBezTo>
                  <a:cubicBezTo>
                    <a:pt x="219" y="2656"/>
                    <a:pt x="281" y="2656"/>
                    <a:pt x="312" y="2656"/>
                  </a:cubicBezTo>
                  <a:cubicBezTo>
                    <a:pt x="375" y="2656"/>
                    <a:pt x="406" y="2656"/>
                    <a:pt x="406" y="2688"/>
                  </a:cubicBezTo>
                  <a:cubicBezTo>
                    <a:pt x="437" y="2719"/>
                    <a:pt x="406" y="2750"/>
                    <a:pt x="375" y="2781"/>
                  </a:cubicBezTo>
                  <a:cubicBezTo>
                    <a:pt x="344" y="2813"/>
                    <a:pt x="281" y="2813"/>
                    <a:pt x="219" y="2813"/>
                  </a:cubicBezTo>
                  <a:cubicBezTo>
                    <a:pt x="187" y="2844"/>
                    <a:pt x="156" y="2875"/>
                    <a:pt x="187" y="2906"/>
                  </a:cubicBezTo>
                  <a:cubicBezTo>
                    <a:pt x="187" y="2938"/>
                    <a:pt x="219" y="3000"/>
                    <a:pt x="250" y="3031"/>
                  </a:cubicBezTo>
                  <a:cubicBezTo>
                    <a:pt x="250" y="3063"/>
                    <a:pt x="281" y="3094"/>
                    <a:pt x="281" y="3125"/>
                  </a:cubicBezTo>
                  <a:cubicBezTo>
                    <a:pt x="312" y="3156"/>
                    <a:pt x="375" y="3156"/>
                    <a:pt x="437" y="3156"/>
                  </a:cubicBezTo>
                  <a:cubicBezTo>
                    <a:pt x="500" y="3156"/>
                    <a:pt x="625" y="3156"/>
                    <a:pt x="687" y="3125"/>
                  </a:cubicBezTo>
                  <a:cubicBezTo>
                    <a:pt x="750" y="3125"/>
                    <a:pt x="875" y="3188"/>
                    <a:pt x="969" y="3250"/>
                  </a:cubicBezTo>
                  <a:cubicBezTo>
                    <a:pt x="1031" y="3344"/>
                    <a:pt x="1125" y="3469"/>
                    <a:pt x="1187" y="3594"/>
                  </a:cubicBezTo>
                  <a:cubicBezTo>
                    <a:pt x="1219" y="3719"/>
                    <a:pt x="1250" y="3906"/>
                    <a:pt x="1250" y="4000"/>
                  </a:cubicBezTo>
                  <a:cubicBezTo>
                    <a:pt x="1250" y="4094"/>
                    <a:pt x="1219" y="4219"/>
                    <a:pt x="1219" y="4250"/>
                  </a:cubicBezTo>
                  <a:cubicBezTo>
                    <a:pt x="1219" y="4313"/>
                    <a:pt x="1250" y="4344"/>
                    <a:pt x="1312" y="4313"/>
                  </a:cubicBezTo>
                  <a:cubicBezTo>
                    <a:pt x="1375" y="4313"/>
                    <a:pt x="1437" y="4344"/>
                    <a:pt x="1469" y="4375"/>
                  </a:cubicBezTo>
                  <a:cubicBezTo>
                    <a:pt x="1500" y="4438"/>
                    <a:pt x="1469" y="4469"/>
                    <a:pt x="1437" y="4469"/>
                  </a:cubicBezTo>
                  <a:cubicBezTo>
                    <a:pt x="1406" y="4500"/>
                    <a:pt x="1375" y="4531"/>
                    <a:pt x="1375" y="4594"/>
                  </a:cubicBezTo>
                  <a:cubicBezTo>
                    <a:pt x="1344" y="4625"/>
                    <a:pt x="1344" y="4688"/>
                    <a:pt x="1375" y="4719"/>
                  </a:cubicBezTo>
                  <a:cubicBezTo>
                    <a:pt x="1406" y="4750"/>
                    <a:pt x="1437" y="4719"/>
                    <a:pt x="1500" y="4688"/>
                  </a:cubicBezTo>
                  <a:cubicBezTo>
                    <a:pt x="1531" y="4625"/>
                    <a:pt x="1562" y="4625"/>
                    <a:pt x="1562" y="4656"/>
                  </a:cubicBezTo>
                  <a:cubicBezTo>
                    <a:pt x="1562" y="4719"/>
                    <a:pt x="1562" y="4813"/>
                    <a:pt x="1562" y="4875"/>
                  </a:cubicBezTo>
                  <a:cubicBezTo>
                    <a:pt x="1562" y="4938"/>
                    <a:pt x="1531" y="5000"/>
                    <a:pt x="1500" y="5000"/>
                  </a:cubicBezTo>
                  <a:cubicBezTo>
                    <a:pt x="1437" y="5000"/>
                    <a:pt x="1406" y="5031"/>
                    <a:pt x="1406" y="5094"/>
                  </a:cubicBezTo>
                  <a:cubicBezTo>
                    <a:pt x="1406" y="5125"/>
                    <a:pt x="1375" y="5219"/>
                    <a:pt x="1375" y="5281"/>
                  </a:cubicBezTo>
                  <a:cubicBezTo>
                    <a:pt x="1375" y="5375"/>
                    <a:pt x="1406" y="5438"/>
                    <a:pt x="1437" y="5469"/>
                  </a:cubicBezTo>
                  <a:cubicBezTo>
                    <a:pt x="1469" y="5500"/>
                    <a:pt x="1531" y="5531"/>
                    <a:pt x="1562" y="5531"/>
                  </a:cubicBezTo>
                  <a:cubicBezTo>
                    <a:pt x="1594" y="5531"/>
                    <a:pt x="1594" y="5563"/>
                    <a:pt x="1562" y="5594"/>
                  </a:cubicBezTo>
                  <a:cubicBezTo>
                    <a:pt x="1531" y="5625"/>
                    <a:pt x="1562" y="5750"/>
                    <a:pt x="1594" y="5844"/>
                  </a:cubicBezTo>
                  <a:cubicBezTo>
                    <a:pt x="1656" y="5938"/>
                    <a:pt x="1719" y="6094"/>
                    <a:pt x="1750" y="6125"/>
                  </a:cubicBezTo>
                  <a:cubicBezTo>
                    <a:pt x="1781" y="6188"/>
                    <a:pt x="1844" y="6250"/>
                    <a:pt x="1875" y="6219"/>
                  </a:cubicBezTo>
                  <a:cubicBezTo>
                    <a:pt x="1875" y="6219"/>
                    <a:pt x="1937" y="6219"/>
                    <a:pt x="2000" y="6250"/>
                  </a:cubicBezTo>
                  <a:cubicBezTo>
                    <a:pt x="2031" y="6281"/>
                    <a:pt x="2094" y="6250"/>
                    <a:pt x="2125" y="6188"/>
                  </a:cubicBezTo>
                  <a:cubicBezTo>
                    <a:pt x="2156" y="6125"/>
                    <a:pt x="2187" y="6031"/>
                    <a:pt x="2219" y="5969"/>
                  </a:cubicBezTo>
                  <a:cubicBezTo>
                    <a:pt x="2219" y="5906"/>
                    <a:pt x="2250" y="5781"/>
                    <a:pt x="2250" y="5688"/>
                  </a:cubicBezTo>
                  <a:cubicBezTo>
                    <a:pt x="2250" y="5625"/>
                    <a:pt x="2312" y="5500"/>
                    <a:pt x="2344" y="5469"/>
                  </a:cubicBezTo>
                  <a:cubicBezTo>
                    <a:pt x="2406" y="5406"/>
                    <a:pt x="2468" y="5375"/>
                    <a:pt x="2531" y="5375"/>
                  </a:cubicBezTo>
                  <a:cubicBezTo>
                    <a:pt x="2594" y="5375"/>
                    <a:pt x="2687" y="5281"/>
                    <a:pt x="2750" y="5188"/>
                  </a:cubicBezTo>
                  <a:cubicBezTo>
                    <a:pt x="2812" y="5094"/>
                    <a:pt x="2937" y="5000"/>
                    <a:pt x="3031" y="4969"/>
                  </a:cubicBezTo>
                  <a:cubicBezTo>
                    <a:pt x="3094" y="4938"/>
                    <a:pt x="3219" y="4875"/>
                    <a:pt x="3312" y="4844"/>
                  </a:cubicBezTo>
                  <a:cubicBezTo>
                    <a:pt x="3375" y="4813"/>
                    <a:pt x="3468" y="4719"/>
                    <a:pt x="3531" y="4656"/>
                  </a:cubicBezTo>
                  <a:cubicBezTo>
                    <a:pt x="3562" y="4594"/>
                    <a:pt x="3594" y="4469"/>
                    <a:pt x="3594" y="4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1696" y="1394"/>
              <a:ext cx="467" cy="509"/>
            </a:xfrm>
            <a:custGeom>
              <a:avLst/>
              <a:gdLst>
                <a:gd name="T0" fmla="*/ 688 w 2064"/>
                <a:gd name="T1" fmla="*/ 844 h 2251"/>
                <a:gd name="T2" fmla="*/ 688 w 2064"/>
                <a:gd name="T3" fmla="*/ 844 h 2251"/>
                <a:gd name="T4" fmla="*/ 781 w 2064"/>
                <a:gd name="T5" fmla="*/ 813 h 2251"/>
                <a:gd name="T6" fmla="*/ 813 w 2064"/>
                <a:gd name="T7" fmla="*/ 844 h 2251"/>
                <a:gd name="T8" fmla="*/ 938 w 2064"/>
                <a:gd name="T9" fmla="*/ 1000 h 2251"/>
                <a:gd name="T10" fmla="*/ 1125 w 2064"/>
                <a:gd name="T11" fmla="*/ 1219 h 2251"/>
                <a:gd name="T12" fmla="*/ 1125 w 2064"/>
                <a:gd name="T13" fmla="*/ 1407 h 2251"/>
                <a:gd name="T14" fmla="*/ 1188 w 2064"/>
                <a:gd name="T15" fmla="*/ 1407 h 2251"/>
                <a:gd name="T16" fmla="*/ 1281 w 2064"/>
                <a:gd name="T17" fmla="*/ 1407 h 2251"/>
                <a:gd name="T18" fmla="*/ 1438 w 2064"/>
                <a:gd name="T19" fmla="*/ 1563 h 2251"/>
                <a:gd name="T20" fmla="*/ 1375 w 2064"/>
                <a:gd name="T21" fmla="*/ 1594 h 2251"/>
                <a:gd name="T22" fmla="*/ 1250 w 2064"/>
                <a:gd name="T23" fmla="*/ 1563 h 2251"/>
                <a:gd name="T24" fmla="*/ 1156 w 2064"/>
                <a:gd name="T25" fmla="*/ 1657 h 2251"/>
                <a:gd name="T26" fmla="*/ 1031 w 2064"/>
                <a:gd name="T27" fmla="*/ 1750 h 2251"/>
                <a:gd name="T28" fmla="*/ 906 w 2064"/>
                <a:gd name="T29" fmla="*/ 1813 h 2251"/>
                <a:gd name="T30" fmla="*/ 1000 w 2064"/>
                <a:gd name="T31" fmla="*/ 1875 h 2251"/>
                <a:gd name="T32" fmla="*/ 1250 w 2064"/>
                <a:gd name="T33" fmla="*/ 2000 h 2251"/>
                <a:gd name="T34" fmla="*/ 1531 w 2064"/>
                <a:gd name="T35" fmla="*/ 2219 h 2251"/>
                <a:gd name="T36" fmla="*/ 1625 w 2064"/>
                <a:gd name="T37" fmla="*/ 2157 h 2251"/>
                <a:gd name="T38" fmla="*/ 1688 w 2064"/>
                <a:gd name="T39" fmla="*/ 2125 h 2251"/>
                <a:gd name="T40" fmla="*/ 1781 w 2064"/>
                <a:gd name="T41" fmla="*/ 2063 h 2251"/>
                <a:gd name="T42" fmla="*/ 1688 w 2064"/>
                <a:gd name="T43" fmla="*/ 1844 h 2251"/>
                <a:gd name="T44" fmla="*/ 1594 w 2064"/>
                <a:gd name="T45" fmla="*/ 1657 h 2251"/>
                <a:gd name="T46" fmla="*/ 1781 w 2064"/>
                <a:gd name="T47" fmla="*/ 1688 h 2251"/>
                <a:gd name="T48" fmla="*/ 1938 w 2064"/>
                <a:gd name="T49" fmla="*/ 1750 h 2251"/>
                <a:gd name="T50" fmla="*/ 2031 w 2064"/>
                <a:gd name="T51" fmla="*/ 1594 h 2251"/>
                <a:gd name="T52" fmla="*/ 2063 w 2064"/>
                <a:gd name="T53" fmla="*/ 1500 h 2251"/>
                <a:gd name="T54" fmla="*/ 2000 w 2064"/>
                <a:gd name="T55" fmla="*/ 1469 h 2251"/>
                <a:gd name="T56" fmla="*/ 1813 w 2064"/>
                <a:gd name="T57" fmla="*/ 1375 h 2251"/>
                <a:gd name="T58" fmla="*/ 1625 w 2064"/>
                <a:gd name="T59" fmla="*/ 1188 h 2251"/>
                <a:gd name="T60" fmla="*/ 1625 w 2064"/>
                <a:gd name="T61" fmla="*/ 1063 h 2251"/>
                <a:gd name="T62" fmla="*/ 1688 w 2064"/>
                <a:gd name="T63" fmla="*/ 969 h 2251"/>
                <a:gd name="T64" fmla="*/ 1594 w 2064"/>
                <a:gd name="T65" fmla="*/ 813 h 2251"/>
                <a:gd name="T66" fmla="*/ 1469 w 2064"/>
                <a:gd name="T67" fmla="*/ 688 h 2251"/>
                <a:gd name="T68" fmla="*/ 1344 w 2064"/>
                <a:gd name="T69" fmla="*/ 594 h 2251"/>
                <a:gd name="T70" fmla="*/ 1219 w 2064"/>
                <a:gd name="T71" fmla="*/ 500 h 2251"/>
                <a:gd name="T72" fmla="*/ 1125 w 2064"/>
                <a:gd name="T73" fmla="*/ 407 h 2251"/>
                <a:gd name="T74" fmla="*/ 1031 w 2064"/>
                <a:gd name="T75" fmla="*/ 282 h 2251"/>
                <a:gd name="T76" fmla="*/ 969 w 2064"/>
                <a:gd name="T77" fmla="*/ 125 h 2251"/>
                <a:gd name="T78" fmla="*/ 844 w 2064"/>
                <a:gd name="T79" fmla="*/ 32 h 2251"/>
                <a:gd name="T80" fmla="*/ 750 w 2064"/>
                <a:gd name="T81" fmla="*/ 157 h 2251"/>
                <a:gd name="T82" fmla="*/ 719 w 2064"/>
                <a:gd name="T83" fmla="*/ 313 h 2251"/>
                <a:gd name="T84" fmla="*/ 656 w 2064"/>
                <a:gd name="T85" fmla="*/ 219 h 2251"/>
                <a:gd name="T86" fmla="*/ 563 w 2064"/>
                <a:gd name="T87" fmla="*/ 63 h 2251"/>
                <a:gd name="T88" fmla="*/ 469 w 2064"/>
                <a:gd name="T89" fmla="*/ 63 h 2251"/>
                <a:gd name="T90" fmla="*/ 406 w 2064"/>
                <a:gd name="T91" fmla="*/ 157 h 2251"/>
                <a:gd name="T92" fmla="*/ 406 w 2064"/>
                <a:gd name="T93" fmla="*/ 407 h 2251"/>
                <a:gd name="T94" fmla="*/ 375 w 2064"/>
                <a:gd name="T95" fmla="*/ 594 h 2251"/>
                <a:gd name="T96" fmla="*/ 344 w 2064"/>
                <a:gd name="T97" fmla="*/ 500 h 2251"/>
                <a:gd name="T98" fmla="*/ 344 w 2064"/>
                <a:gd name="T99" fmla="*/ 250 h 2251"/>
                <a:gd name="T100" fmla="*/ 344 w 2064"/>
                <a:gd name="T101" fmla="*/ 32 h 2251"/>
                <a:gd name="T102" fmla="*/ 219 w 2064"/>
                <a:gd name="T103" fmla="*/ 32 h 2251"/>
                <a:gd name="T104" fmla="*/ 31 w 2064"/>
                <a:gd name="T105" fmla="*/ 219 h 2251"/>
                <a:gd name="T106" fmla="*/ 0 w 2064"/>
                <a:gd name="T107" fmla="*/ 500 h 2251"/>
                <a:gd name="T108" fmla="*/ 94 w 2064"/>
                <a:gd name="T109" fmla="*/ 719 h 2251"/>
                <a:gd name="T110" fmla="*/ 250 w 2064"/>
                <a:gd name="T111" fmla="*/ 844 h 2251"/>
                <a:gd name="T112" fmla="*/ 438 w 2064"/>
                <a:gd name="T113" fmla="*/ 907 h 2251"/>
                <a:gd name="T114" fmla="*/ 688 w 2064"/>
                <a:gd name="T115" fmla="*/ 84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4" h="2251">
                  <a:moveTo>
                    <a:pt x="688" y="844"/>
                  </a:moveTo>
                  <a:lnTo>
                    <a:pt x="688" y="844"/>
                  </a:lnTo>
                  <a:cubicBezTo>
                    <a:pt x="750" y="844"/>
                    <a:pt x="781" y="844"/>
                    <a:pt x="781" y="813"/>
                  </a:cubicBezTo>
                  <a:cubicBezTo>
                    <a:pt x="781" y="782"/>
                    <a:pt x="813" y="813"/>
                    <a:pt x="813" y="844"/>
                  </a:cubicBezTo>
                  <a:cubicBezTo>
                    <a:pt x="844" y="907"/>
                    <a:pt x="875" y="969"/>
                    <a:pt x="938" y="1000"/>
                  </a:cubicBezTo>
                  <a:cubicBezTo>
                    <a:pt x="1000" y="1063"/>
                    <a:pt x="1094" y="1125"/>
                    <a:pt x="1125" y="1219"/>
                  </a:cubicBezTo>
                  <a:cubicBezTo>
                    <a:pt x="1188" y="1282"/>
                    <a:pt x="1188" y="1375"/>
                    <a:pt x="1125" y="1407"/>
                  </a:cubicBezTo>
                  <a:cubicBezTo>
                    <a:pt x="1125" y="1407"/>
                    <a:pt x="1125" y="1407"/>
                    <a:pt x="1188" y="1407"/>
                  </a:cubicBezTo>
                  <a:cubicBezTo>
                    <a:pt x="1281" y="1407"/>
                    <a:pt x="1281" y="1407"/>
                    <a:pt x="1281" y="1407"/>
                  </a:cubicBezTo>
                  <a:cubicBezTo>
                    <a:pt x="1375" y="1469"/>
                    <a:pt x="1438" y="1532"/>
                    <a:pt x="1438" y="1563"/>
                  </a:cubicBezTo>
                  <a:cubicBezTo>
                    <a:pt x="1406" y="1594"/>
                    <a:pt x="1406" y="1625"/>
                    <a:pt x="1375" y="1594"/>
                  </a:cubicBezTo>
                  <a:cubicBezTo>
                    <a:pt x="1344" y="1594"/>
                    <a:pt x="1281" y="1594"/>
                    <a:pt x="1250" y="1563"/>
                  </a:cubicBezTo>
                  <a:cubicBezTo>
                    <a:pt x="1219" y="1563"/>
                    <a:pt x="1156" y="1594"/>
                    <a:pt x="1156" y="1657"/>
                  </a:cubicBezTo>
                  <a:cubicBezTo>
                    <a:pt x="1125" y="1688"/>
                    <a:pt x="1094" y="1719"/>
                    <a:pt x="1031" y="1750"/>
                  </a:cubicBezTo>
                  <a:cubicBezTo>
                    <a:pt x="969" y="1750"/>
                    <a:pt x="906" y="1782"/>
                    <a:pt x="906" y="1813"/>
                  </a:cubicBezTo>
                  <a:cubicBezTo>
                    <a:pt x="906" y="1844"/>
                    <a:pt x="969" y="1875"/>
                    <a:pt x="1000" y="1875"/>
                  </a:cubicBezTo>
                  <a:cubicBezTo>
                    <a:pt x="1063" y="1875"/>
                    <a:pt x="1156" y="1938"/>
                    <a:pt x="1250" y="2000"/>
                  </a:cubicBezTo>
                  <a:cubicBezTo>
                    <a:pt x="1313" y="2094"/>
                    <a:pt x="1469" y="2188"/>
                    <a:pt x="1531" y="2219"/>
                  </a:cubicBezTo>
                  <a:cubicBezTo>
                    <a:pt x="1625" y="2250"/>
                    <a:pt x="1688" y="2219"/>
                    <a:pt x="1625" y="2157"/>
                  </a:cubicBezTo>
                  <a:cubicBezTo>
                    <a:pt x="1594" y="2094"/>
                    <a:pt x="1625" y="2063"/>
                    <a:pt x="1688" y="2125"/>
                  </a:cubicBezTo>
                  <a:cubicBezTo>
                    <a:pt x="1750" y="2157"/>
                    <a:pt x="1781" y="2157"/>
                    <a:pt x="1781" y="2063"/>
                  </a:cubicBezTo>
                  <a:cubicBezTo>
                    <a:pt x="1781" y="2000"/>
                    <a:pt x="1750" y="1907"/>
                    <a:pt x="1688" y="1844"/>
                  </a:cubicBezTo>
                  <a:cubicBezTo>
                    <a:pt x="1625" y="1782"/>
                    <a:pt x="1594" y="1719"/>
                    <a:pt x="1594" y="1657"/>
                  </a:cubicBezTo>
                  <a:cubicBezTo>
                    <a:pt x="1625" y="1594"/>
                    <a:pt x="1719" y="1625"/>
                    <a:pt x="1781" y="1688"/>
                  </a:cubicBezTo>
                  <a:cubicBezTo>
                    <a:pt x="1844" y="1750"/>
                    <a:pt x="1938" y="1782"/>
                    <a:pt x="1938" y="1750"/>
                  </a:cubicBezTo>
                  <a:cubicBezTo>
                    <a:pt x="1938" y="1719"/>
                    <a:pt x="2000" y="1657"/>
                    <a:pt x="2031" y="1594"/>
                  </a:cubicBezTo>
                  <a:cubicBezTo>
                    <a:pt x="2063" y="1563"/>
                    <a:pt x="2063" y="1532"/>
                    <a:pt x="2063" y="1500"/>
                  </a:cubicBezTo>
                  <a:cubicBezTo>
                    <a:pt x="2063" y="1469"/>
                    <a:pt x="2031" y="1469"/>
                    <a:pt x="2000" y="1469"/>
                  </a:cubicBezTo>
                  <a:cubicBezTo>
                    <a:pt x="1969" y="1469"/>
                    <a:pt x="1875" y="1438"/>
                    <a:pt x="1813" y="1375"/>
                  </a:cubicBezTo>
                  <a:cubicBezTo>
                    <a:pt x="1750" y="1344"/>
                    <a:pt x="1656" y="1250"/>
                    <a:pt x="1625" y="1188"/>
                  </a:cubicBezTo>
                  <a:cubicBezTo>
                    <a:pt x="1594" y="1125"/>
                    <a:pt x="1594" y="1063"/>
                    <a:pt x="1625" y="1063"/>
                  </a:cubicBezTo>
                  <a:cubicBezTo>
                    <a:pt x="1688" y="1032"/>
                    <a:pt x="1719" y="1000"/>
                    <a:pt x="1688" y="969"/>
                  </a:cubicBezTo>
                  <a:cubicBezTo>
                    <a:pt x="1656" y="938"/>
                    <a:pt x="1625" y="844"/>
                    <a:pt x="1594" y="813"/>
                  </a:cubicBezTo>
                  <a:cubicBezTo>
                    <a:pt x="1563" y="750"/>
                    <a:pt x="1500" y="688"/>
                    <a:pt x="1469" y="688"/>
                  </a:cubicBezTo>
                  <a:cubicBezTo>
                    <a:pt x="1438" y="688"/>
                    <a:pt x="1375" y="657"/>
                    <a:pt x="1344" y="594"/>
                  </a:cubicBezTo>
                  <a:cubicBezTo>
                    <a:pt x="1313" y="563"/>
                    <a:pt x="1250" y="500"/>
                    <a:pt x="1219" y="500"/>
                  </a:cubicBezTo>
                  <a:cubicBezTo>
                    <a:pt x="1188" y="500"/>
                    <a:pt x="1156" y="469"/>
                    <a:pt x="1125" y="407"/>
                  </a:cubicBezTo>
                  <a:cubicBezTo>
                    <a:pt x="1125" y="375"/>
                    <a:pt x="1063" y="313"/>
                    <a:pt x="1031" y="282"/>
                  </a:cubicBezTo>
                  <a:cubicBezTo>
                    <a:pt x="1000" y="250"/>
                    <a:pt x="969" y="188"/>
                    <a:pt x="969" y="125"/>
                  </a:cubicBezTo>
                  <a:cubicBezTo>
                    <a:pt x="969" y="94"/>
                    <a:pt x="906" y="32"/>
                    <a:pt x="844" y="32"/>
                  </a:cubicBezTo>
                  <a:cubicBezTo>
                    <a:pt x="781" y="32"/>
                    <a:pt x="750" y="94"/>
                    <a:pt x="750" y="157"/>
                  </a:cubicBezTo>
                  <a:cubicBezTo>
                    <a:pt x="719" y="219"/>
                    <a:pt x="719" y="282"/>
                    <a:pt x="719" y="313"/>
                  </a:cubicBezTo>
                  <a:cubicBezTo>
                    <a:pt x="719" y="344"/>
                    <a:pt x="688" y="313"/>
                    <a:pt x="656" y="219"/>
                  </a:cubicBezTo>
                  <a:cubicBezTo>
                    <a:pt x="656" y="125"/>
                    <a:pt x="594" y="63"/>
                    <a:pt x="563" y="63"/>
                  </a:cubicBezTo>
                  <a:cubicBezTo>
                    <a:pt x="531" y="32"/>
                    <a:pt x="500" y="63"/>
                    <a:pt x="469" y="63"/>
                  </a:cubicBezTo>
                  <a:cubicBezTo>
                    <a:pt x="438" y="94"/>
                    <a:pt x="406" y="125"/>
                    <a:pt x="406" y="157"/>
                  </a:cubicBezTo>
                  <a:cubicBezTo>
                    <a:pt x="375" y="188"/>
                    <a:pt x="375" y="313"/>
                    <a:pt x="406" y="407"/>
                  </a:cubicBezTo>
                  <a:cubicBezTo>
                    <a:pt x="406" y="532"/>
                    <a:pt x="406" y="594"/>
                    <a:pt x="375" y="594"/>
                  </a:cubicBezTo>
                  <a:cubicBezTo>
                    <a:pt x="375" y="594"/>
                    <a:pt x="344" y="563"/>
                    <a:pt x="344" y="500"/>
                  </a:cubicBezTo>
                  <a:cubicBezTo>
                    <a:pt x="313" y="469"/>
                    <a:pt x="313" y="344"/>
                    <a:pt x="344" y="250"/>
                  </a:cubicBezTo>
                  <a:cubicBezTo>
                    <a:pt x="344" y="157"/>
                    <a:pt x="344" y="63"/>
                    <a:pt x="344" y="32"/>
                  </a:cubicBezTo>
                  <a:cubicBezTo>
                    <a:pt x="344" y="0"/>
                    <a:pt x="281" y="0"/>
                    <a:pt x="219" y="32"/>
                  </a:cubicBezTo>
                  <a:cubicBezTo>
                    <a:pt x="156" y="32"/>
                    <a:pt x="63" y="125"/>
                    <a:pt x="31" y="219"/>
                  </a:cubicBezTo>
                  <a:cubicBezTo>
                    <a:pt x="0" y="313"/>
                    <a:pt x="0" y="438"/>
                    <a:pt x="0" y="500"/>
                  </a:cubicBezTo>
                  <a:cubicBezTo>
                    <a:pt x="0" y="594"/>
                    <a:pt x="31" y="688"/>
                    <a:pt x="94" y="719"/>
                  </a:cubicBezTo>
                  <a:cubicBezTo>
                    <a:pt x="125" y="750"/>
                    <a:pt x="219" y="813"/>
                    <a:pt x="250" y="844"/>
                  </a:cubicBezTo>
                  <a:cubicBezTo>
                    <a:pt x="281" y="875"/>
                    <a:pt x="375" y="907"/>
                    <a:pt x="438" y="907"/>
                  </a:cubicBezTo>
                  <a:cubicBezTo>
                    <a:pt x="531" y="875"/>
                    <a:pt x="625" y="875"/>
                    <a:pt x="688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1795" y="2804"/>
              <a:ext cx="141" cy="63"/>
            </a:xfrm>
            <a:custGeom>
              <a:avLst/>
              <a:gdLst>
                <a:gd name="T0" fmla="*/ 468 w 626"/>
                <a:gd name="T1" fmla="*/ 94 h 282"/>
                <a:gd name="T2" fmla="*/ 468 w 626"/>
                <a:gd name="T3" fmla="*/ 94 h 282"/>
                <a:gd name="T4" fmla="*/ 312 w 626"/>
                <a:gd name="T5" fmla="*/ 0 h 282"/>
                <a:gd name="T6" fmla="*/ 93 w 626"/>
                <a:gd name="T7" fmla="*/ 31 h 282"/>
                <a:gd name="T8" fmla="*/ 31 w 626"/>
                <a:gd name="T9" fmla="*/ 94 h 282"/>
                <a:gd name="T10" fmla="*/ 187 w 626"/>
                <a:gd name="T11" fmla="*/ 125 h 282"/>
                <a:gd name="T12" fmla="*/ 281 w 626"/>
                <a:gd name="T13" fmla="*/ 63 h 282"/>
                <a:gd name="T14" fmla="*/ 343 w 626"/>
                <a:gd name="T15" fmla="*/ 94 h 282"/>
                <a:gd name="T16" fmla="*/ 468 w 626"/>
                <a:gd name="T17" fmla="*/ 219 h 282"/>
                <a:gd name="T18" fmla="*/ 593 w 626"/>
                <a:gd name="T19" fmla="*/ 281 h 282"/>
                <a:gd name="T20" fmla="*/ 593 w 626"/>
                <a:gd name="T21" fmla="*/ 188 h 282"/>
                <a:gd name="T22" fmla="*/ 468 w 626"/>
                <a:gd name="T23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6" h="282">
                  <a:moveTo>
                    <a:pt x="468" y="94"/>
                  </a:moveTo>
                  <a:lnTo>
                    <a:pt x="468" y="94"/>
                  </a:lnTo>
                  <a:cubicBezTo>
                    <a:pt x="437" y="63"/>
                    <a:pt x="375" y="31"/>
                    <a:pt x="312" y="0"/>
                  </a:cubicBezTo>
                  <a:cubicBezTo>
                    <a:pt x="250" y="0"/>
                    <a:pt x="156" y="0"/>
                    <a:pt x="93" y="31"/>
                  </a:cubicBezTo>
                  <a:cubicBezTo>
                    <a:pt x="0" y="63"/>
                    <a:pt x="0" y="94"/>
                    <a:pt x="31" y="94"/>
                  </a:cubicBezTo>
                  <a:cubicBezTo>
                    <a:pt x="93" y="125"/>
                    <a:pt x="156" y="125"/>
                    <a:pt x="187" y="125"/>
                  </a:cubicBezTo>
                  <a:cubicBezTo>
                    <a:pt x="218" y="125"/>
                    <a:pt x="281" y="94"/>
                    <a:pt x="281" y="63"/>
                  </a:cubicBezTo>
                  <a:cubicBezTo>
                    <a:pt x="281" y="31"/>
                    <a:pt x="312" y="63"/>
                    <a:pt x="343" y="94"/>
                  </a:cubicBezTo>
                  <a:cubicBezTo>
                    <a:pt x="375" y="156"/>
                    <a:pt x="437" y="188"/>
                    <a:pt x="468" y="219"/>
                  </a:cubicBezTo>
                  <a:cubicBezTo>
                    <a:pt x="500" y="250"/>
                    <a:pt x="562" y="281"/>
                    <a:pt x="593" y="281"/>
                  </a:cubicBezTo>
                  <a:cubicBezTo>
                    <a:pt x="625" y="250"/>
                    <a:pt x="625" y="219"/>
                    <a:pt x="593" y="188"/>
                  </a:cubicBezTo>
                  <a:cubicBezTo>
                    <a:pt x="562" y="156"/>
                    <a:pt x="500" y="125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1944" y="2861"/>
              <a:ext cx="21" cy="14"/>
            </a:xfrm>
            <a:custGeom>
              <a:avLst/>
              <a:gdLst>
                <a:gd name="T0" fmla="*/ 62 w 95"/>
                <a:gd name="T1" fmla="*/ 63 h 64"/>
                <a:gd name="T2" fmla="*/ 62 w 95"/>
                <a:gd name="T3" fmla="*/ 63 h 64"/>
                <a:gd name="T4" fmla="*/ 62 w 95"/>
                <a:gd name="T5" fmla="*/ 63 h 64"/>
                <a:gd name="T6" fmla="*/ 31 w 95"/>
                <a:gd name="T7" fmla="*/ 0 h 64"/>
                <a:gd name="T8" fmla="*/ 62 w 95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4">
                  <a:moveTo>
                    <a:pt x="62" y="63"/>
                  </a:moveTo>
                  <a:lnTo>
                    <a:pt x="62" y="63"/>
                  </a:lnTo>
                  <a:cubicBezTo>
                    <a:pt x="94" y="63"/>
                    <a:pt x="94" y="63"/>
                    <a:pt x="62" y="63"/>
                  </a:cubicBezTo>
                  <a:cubicBezTo>
                    <a:pt x="62" y="31"/>
                    <a:pt x="31" y="0"/>
                    <a:pt x="31" y="0"/>
                  </a:cubicBezTo>
                  <a:cubicBezTo>
                    <a:pt x="0" y="0"/>
                    <a:pt x="31" y="31"/>
                    <a:pt x="62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1979" y="2847"/>
              <a:ext cx="70" cy="42"/>
            </a:xfrm>
            <a:custGeom>
              <a:avLst/>
              <a:gdLst>
                <a:gd name="T0" fmla="*/ 63 w 314"/>
                <a:gd name="T1" fmla="*/ 0 h 188"/>
                <a:gd name="T2" fmla="*/ 63 w 314"/>
                <a:gd name="T3" fmla="*/ 0 h 188"/>
                <a:gd name="T4" fmla="*/ 31 w 314"/>
                <a:gd name="T5" fmla="*/ 62 h 188"/>
                <a:gd name="T6" fmla="*/ 250 w 314"/>
                <a:gd name="T7" fmla="*/ 156 h 188"/>
                <a:gd name="T8" fmla="*/ 250 w 314"/>
                <a:gd name="T9" fmla="*/ 93 h 188"/>
                <a:gd name="T10" fmla="*/ 63 w 314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188">
                  <a:moveTo>
                    <a:pt x="63" y="0"/>
                  </a:moveTo>
                  <a:lnTo>
                    <a:pt x="63" y="0"/>
                  </a:lnTo>
                  <a:cubicBezTo>
                    <a:pt x="31" y="0"/>
                    <a:pt x="0" y="31"/>
                    <a:pt x="31" y="62"/>
                  </a:cubicBezTo>
                  <a:cubicBezTo>
                    <a:pt x="94" y="125"/>
                    <a:pt x="156" y="156"/>
                    <a:pt x="250" y="156"/>
                  </a:cubicBezTo>
                  <a:cubicBezTo>
                    <a:pt x="313" y="187"/>
                    <a:pt x="313" y="156"/>
                    <a:pt x="250" y="93"/>
                  </a:cubicBezTo>
                  <a:cubicBezTo>
                    <a:pt x="219" y="31"/>
                    <a:pt x="125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2078" y="2868"/>
              <a:ext cx="42" cy="28"/>
            </a:xfrm>
            <a:custGeom>
              <a:avLst/>
              <a:gdLst>
                <a:gd name="T0" fmla="*/ 31 w 188"/>
                <a:gd name="T1" fmla="*/ 0 h 126"/>
                <a:gd name="T2" fmla="*/ 31 w 188"/>
                <a:gd name="T3" fmla="*/ 0 h 126"/>
                <a:gd name="T4" fmla="*/ 0 w 188"/>
                <a:gd name="T5" fmla="*/ 63 h 126"/>
                <a:gd name="T6" fmla="*/ 125 w 188"/>
                <a:gd name="T7" fmla="*/ 125 h 126"/>
                <a:gd name="T8" fmla="*/ 156 w 188"/>
                <a:gd name="T9" fmla="*/ 63 h 126"/>
                <a:gd name="T10" fmla="*/ 31 w 188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26">
                  <a:moveTo>
                    <a:pt x="31" y="0"/>
                  </a:moveTo>
                  <a:lnTo>
                    <a:pt x="31" y="0"/>
                  </a:lnTo>
                  <a:cubicBezTo>
                    <a:pt x="0" y="0"/>
                    <a:pt x="0" y="32"/>
                    <a:pt x="0" y="63"/>
                  </a:cubicBezTo>
                  <a:cubicBezTo>
                    <a:pt x="31" y="94"/>
                    <a:pt x="93" y="125"/>
                    <a:pt x="125" y="125"/>
                  </a:cubicBezTo>
                  <a:cubicBezTo>
                    <a:pt x="156" y="125"/>
                    <a:pt x="187" y="94"/>
                    <a:pt x="156" y="63"/>
                  </a:cubicBezTo>
                  <a:cubicBezTo>
                    <a:pt x="125" y="32"/>
                    <a:pt x="62" y="0"/>
                    <a:pt x="3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2128" y="2897"/>
              <a:ext cx="56" cy="106"/>
            </a:xfrm>
            <a:custGeom>
              <a:avLst/>
              <a:gdLst>
                <a:gd name="T0" fmla="*/ 157 w 251"/>
                <a:gd name="T1" fmla="*/ 375 h 470"/>
                <a:gd name="T2" fmla="*/ 157 w 251"/>
                <a:gd name="T3" fmla="*/ 375 h 470"/>
                <a:gd name="T4" fmla="*/ 188 w 251"/>
                <a:gd name="T5" fmla="*/ 469 h 470"/>
                <a:gd name="T6" fmla="*/ 250 w 251"/>
                <a:gd name="T7" fmla="*/ 344 h 470"/>
                <a:gd name="T8" fmla="*/ 188 w 251"/>
                <a:gd name="T9" fmla="*/ 94 h 470"/>
                <a:gd name="T10" fmla="*/ 63 w 251"/>
                <a:gd name="T11" fmla="*/ 0 h 470"/>
                <a:gd name="T12" fmla="*/ 0 w 251"/>
                <a:gd name="T13" fmla="*/ 32 h 470"/>
                <a:gd name="T14" fmla="*/ 63 w 251"/>
                <a:gd name="T15" fmla="*/ 94 h 470"/>
                <a:gd name="T16" fmla="*/ 125 w 251"/>
                <a:gd name="T17" fmla="*/ 188 h 470"/>
                <a:gd name="T18" fmla="*/ 157 w 251"/>
                <a:gd name="T19" fmla="*/ 282 h 470"/>
                <a:gd name="T20" fmla="*/ 157 w 251"/>
                <a:gd name="T21" fmla="*/ 37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1" h="470">
                  <a:moveTo>
                    <a:pt x="157" y="375"/>
                  </a:moveTo>
                  <a:lnTo>
                    <a:pt x="157" y="375"/>
                  </a:lnTo>
                  <a:cubicBezTo>
                    <a:pt x="157" y="407"/>
                    <a:pt x="188" y="438"/>
                    <a:pt x="188" y="469"/>
                  </a:cubicBezTo>
                  <a:cubicBezTo>
                    <a:pt x="219" y="469"/>
                    <a:pt x="250" y="438"/>
                    <a:pt x="250" y="344"/>
                  </a:cubicBezTo>
                  <a:cubicBezTo>
                    <a:pt x="250" y="282"/>
                    <a:pt x="219" y="157"/>
                    <a:pt x="188" y="94"/>
                  </a:cubicBezTo>
                  <a:cubicBezTo>
                    <a:pt x="188" y="32"/>
                    <a:pt x="125" y="0"/>
                    <a:pt x="63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32"/>
                    <a:pt x="32" y="63"/>
                    <a:pt x="63" y="94"/>
                  </a:cubicBezTo>
                  <a:cubicBezTo>
                    <a:pt x="94" y="125"/>
                    <a:pt x="125" y="157"/>
                    <a:pt x="125" y="188"/>
                  </a:cubicBezTo>
                  <a:cubicBezTo>
                    <a:pt x="125" y="219"/>
                    <a:pt x="157" y="250"/>
                    <a:pt x="157" y="282"/>
                  </a:cubicBezTo>
                  <a:cubicBezTo>
                    <a:pt x="157" y="313"/>
                    <a:pt x="157" y="344"/>
                    <a:pt x="157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1469" y="601"/>
              <a:ext cx="680" cy="751"/>
            </a:xfrm>
            <a:custGeom>
              <a:avLst/>
              <a:gdLst>
                <a:gd name="T0" fmla="*/ 656 w 3001"/>
                <a:gd name="T1" fmla="*/ 1657 h 3314"/>
                <a:gd name="T2" fmla="*/ 813 w 3001"/>
                <a:gd name="T3" fmla="*/ 1938 h 3314"/>
                <a:gd name="T4" fmla="*/ 875 w 3001"/>
                <a:gd name="T5" fmla="*/ 2219 h 3314"/>
                <a:gd name="T6" fmla="*/ 1125 w 3001"/>
                <a:gd name="T7" fmla="*/ 2094 h 3314"/>
                <a:gd name="T8" fmla="*/ 1281 w 3001"/>
                <a:gd name="T9" fmla="*/ 2219 h 3314"/>
                <a:gd name="T10" fmla="*/ 1313 w 3001"/>
                <a:gd name="T11" fmla="*/ 2407 h 3314"/>
                <a:gd name="T12" fmla="*/ 1125 w 3001"/>
                <a:gd name="T13" fmla="*/ 2344 h 3314"/>
                <a:gd name="T14" fmla="*/ 1031 w 3001"/>
                <a:gd name="T15" fmla="*/ 2625 h 3314"/>
                <a:gd name="T16" fmla="*/ 781 w 3001"/>
                <a:gd name="T17" fmla="*/ 2657 h 3314"/>
                <a:gd name="T18" fmla="*/ 469 w 3001"/>
                <a:gd name="T19" fmla="*/ 2657 h 3314"/>
                <a:gd name="T20" fmla="*/ 656 w 3001"/>
                <a:gd name="T21" fmla="*/ 2969 h 3314"/>
                <a:gd name="T22" fmla="*/ 531 w 3001"/>
                <a:gd name="T23" fmla="*/ 3032 h 3314"/>
                <a:gd name="T24" fmla="*/ 375 w 3001"/>
                <a:gd name="T25" fmla="*/ 2750 h 3314"/>
                <a:gd name="T26" fmla="*/ 219 w 3001"/>
                <a:gd name="T27" fmla="*/ 2782 h 3314"/>
                <a:gd name="T28" fmla="*/ 31 w 3001"/>
                <a:gd name="T29" fmla="*/ 2750 h 3314"/>
                <a:gd name="T30" fmla="*/ 125 w 3001"/>
                <a:gd name="T31" fmla="*/ 3032 h 3314"/>
                <a:gd name="T32" fmla="*/ 438 w 3001"/>
                <a:gd name="T33" fmla="*/ 3188 h 3314"/>
                <a:gd name="T34" fmla="*/ 719 w 3001"/>
                <a:gd name="T35" fmla="*/ 3313 h 3314"/>
                <a:gd name="T36" fmla="*/ 1094 w 3001"/>
                <a:gd name="T37" fmla="*/ 3313 h 3314"/>
                <a:gd name="T38" fmla="*/ 1594 w 3001"/>
                <a:gd name="T39" fmla="*/ 3313 h 3314"/>
                <a:gd name="T40" fmla="*/ 1719 w 3001"/>
                <a:gd name="T41" fmla="*/ 3094 h 3314"/>
                <a:gd name="T42" fmla="*/ 1406 w 3001"/>
                <a:gd name="T43" fmla="*/ 3000 h 3314"/>
                <a:gd name="T44" fmla="*/ 1188 w 3001"/>
                <a:gd name="T45" fmla="*/ 3032 h 3314"/>
                <a:gd name="T46" fmla="*/ 1094 w 3001"/>
                <a:gd name="T47" fmla="*/ 2844 h 3314"/>
                <a:gd name="T48" fmla="*/ 1375 w 3001"/>
                <a:gd name="T49" fmla="*/ 2782 h 3314"/>
                <a:gd name="T50" fmla="*/ 1688 w 3001"/>
                <a:gd name="T51" fmla="*/ 2782 h 3314"/>
                <a:gd name="T52" fmla="*/ 1719 w 3001"/>
                <a:gd name="T53" fmla="*/ 2594 h 3314"/>
                <a:gd name="T54" fmla="*/ 1844 w 3001"/>
                <a:gd name="T55" fmla="*/ 2469 h 3314"/>
                <a:gd name="T56" fmla="*/ 1969 w 3001"/>
                <a:gd name="T57" fmla="*/ 2282 h 3314"/>
                <a:gd name="T58" fmla="*/ 2125 w 3001"/>
                <a:gd name="T59" fmla="*/ 2063 h 3314"/>
                <a:gd name="T60" fmla="*/ 1938 w 3001"/>
                <a:gd name="T61" fmla="*/ 1813 h 3314"/>
                <a:gd name="T62" fmla="*/ 2156 w 3001"/>
                <a:gd name="T63" fmla="*/ 1688 h 3314"/>
                <a:gd name="T64" fmla="*/ 2250 w 3001"/>
                <a:gd name="T65" fmla="*/ 1563 h 3314"/>
                <a:gd name="T66" fmla="*/ 2531 w 3001"/>
                <a:gd name="T67" fmla="*/ 1250 h 3314"/>
                <a:gd name="T68" fmla="*/ 2656 w 3001"/>
                <a:gd name="T69" fmla="*/ 875 h 3314"/>
                <a:gd name="T70" fmla="*/ 2875 w 3001"/>
                <a:gd name="T71" fmla="*/ 625 h 3314"/>
                <a:gd name="T72" fmla="*/ 2938 w 3001"/>
                <a:gd name="T73" fmla="*/ 344 h 3314"/>
                <a:gd name="T74" fmla="*/ 2625 w 3001"/>
                <a:gd name="T75" fmla="*/ 188 h 3314"/>
                <a:gd name="T76" fmla="*/ 2469 w 3001"/>
                <a:gd name="T77" fmla="*/ 0 h 3314"/>
                <a:gd name="T78" fmla="*/ 2094 w 3001"/>
                <a:gd name="T79" fmla="*/ 63 h 3314"/>
                <a:gd name="T80" fmla="*/ 1969 w 3001"/>
                <a:gd name="T81" fmla="*/ 0 h 3314"/>
                <a:gd name="T82" fmla="*/ 1844 w 3001"/>
                <a:gd name="T83" fmla="*/ 157 h 3314"/>
                <a:gd name="T84" fmla="*/ 1688 w 3001"/>
                <a:gd name="T85" fmla="*/ 125 h 3314"/>
                <a:gd name="T86" fmla="*/ 1500 w 3001"/>
                <a:gd name="T87" fmla="*/ 250 h 3314"/>
                <a:gd name="T88" fmla="*/ 1344 w 3001"/>
                <a:gd name="T89" fmla="*/ 375 h 3314"/>
                <a:gd name="T90" fmla="*/ 1031 w 3001"/>
                <a:gd name="T91" fmla="*/ 625 h 3314"/>
                <a:gd name="T92" fmla="*/ 1000 w 3001"/>
                <a:gd name="T93" fmla="*/ 875 h 3314"/>
                <a:gd name="T94" fmla="*/ 1156 w 3001"/>
                <a:gd name="T95" fmla="*/ 1188 h 3314"/>
                <a:gd name="T96" fmla="*/ 1406 w 3001"/>
                <a:gd name="T97" fmla="*/ 1250 h 3314"/>
                <a:gd name="T98" fmla="*/ 1656 w 3001"/>
                <a:gd name="T99" fmla="*/ 1375 h 3314"/>
                <a:gd name="T100" fmla="*/ 1500 w 3001"/>
                <a:gd name="T101" fmla="*/ 1407 h 3314"/>
                <a:gd name="T102" fmla="*/ 1344 w 3001"/>
                <a:gd name="T103" fmla="*/ 1532 h 3314"/>
                <a:gd name="T104" fmla="*/ 1094 w 3001"/>
                <a:gd name="T105" fmla="*/ 1438 h 3314"/>
                <a:gd name="T106" fmla="*/ 875 w 3001"/>
                <a:gd name="T107" fmla="*/ 1125 h 3314"/>
                <a:gd name="T108" fmla="*/ 656 w 3001"/>
                <a:gd name="T109" fmla="*/ 1125 h 3314"/>
                <a:gd name="T110" fmla="*/ 594 w 3001"/>
                <a:gd name="T111" fmla="*/ 1500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1" h="3314">
                  <a:moveTo>
                    <a:pt x="656" y="1657"/>
                  </a:moveTo>
                  <a:lnTo>
                    <a:pt x="656" y="1657"/>
                  </a:lnTo>
                  <a:cubicBezTo>
                    <a:pt x="688" y="1719"/>
                    <a:pt x="750" y="1782"/>
                    <a:pt x="781" y="1813"/>
                  </a:cubicBezTo>
                  <a:cubicBezTo>
                    <a:pt x="844" y="1844"/>
                    <a:pt x="844" y="1907"/>
                    <a:pt x="813" y="1938"/>
                  </a:cubicBezTo>
                  <a:cubicBezTo>
                    <a:pt x="750" y="1969"/>
                    <a:pt x="750" y="2063"/>
                    <a:pt x="750" y="2094"/>
                  </a:cubicBezTo>
                  <a:cubicBezTo>
                    <a:pt x="781" y="2157"/>
                    <a:pt x="813" y="2219"/>
                    <a:pt x="875" y="2219"/>
                  </a:cubicBezTo>
                  <a:cubicBezTo>
                    <a:pt x="906" y="2219"/>
                    <a:pt x="969" y="2219"/>
                    <a:pt x="1000" y="2188"/>
                  </a:cubicBezTo>
                  <a:cubicBezTo>
                    <a:pt x="1031" y="2188"/>
                    <a:pt x="1094" y="2125"/>
                    <a:pt x="1125" y="2094"/>
                  </a:cubicBezTo>
                  <a:cubicBezTo>
                    <a:pt x="1156" y="2063"/>
                    <a:pt x="1219" y="2063"/>
                    <a:pt x="1219" y="2094"/>
                  </a:cubicBezTo>
                  <a:cubicBezTo>
                    <a:pt x="1250" y="2157"/>
                    <a:pt x="1250" y="2219"/>
                    <a:pt x="1281" y="2219"/>
                  </a:cubicBezTo>
                  <a:cubicBezTo>
                    <a:pt x="1313" y="2219"/>
                    <a:pt x="1313" y="2250"/>
                    <a:pt x="1313" y="2282"/>
                  </a:cubicBezTo>
                  <a:cubicBezTo>
                    <a:pt x="1313" y="2313"/>
                    <a:pt x="1313" y="2375"/>
                    <a:pt x="1313" y="2407"/>
                  </a:cubicBezTo>
                  <a:cubicBezTo>
                    <a:pt x="1313" y="2407"/>
                    <a:pt x="1281" y="2407"/>
                    <a:pt x="1250" y="2375"/>
                  </a:cubicBezTo>
                  <a:cubicBezTo>
                    <a:pt x="1219" y="2344"/>
                    <a:pt x="1156" y="2313"/>
                    <a:pt x="1125" y="2344"/>
                  </a:cubicBezTo>
                  <a:cubicBezTo>
                    <a:pt x="1094" y="2344"/>
                    <a:pt x="1094" y="2407"/>
                    <a:pt x="1094" y="2438"/>
                  </a:cubicBezTo>
                  <a:cubicBezTo>
                    <a:pt x="1094" y="2500"/>
                    <a:pt x="1063" y="2594"/>
                    <a:pt x="1031" y="2625"/>
                  </a:cubicBezTo>
                  <a:cubicBezTo>
                    <a:pt x="1031" y="2657"/>
                    <a:pt x="969" y="2719"/>
                    <a:pt x="938" y="2719"/>
                  </a:cubicBezTo>
                  <a:cubicBezTo>
                    <a:pt x="906" y="2750"/>
                    <a:pt x="813" y="2719"/>
                    <a:pt x="781" y="2657"/>
                  </a:cubicBezTo>
                  <a:cubicBezTo>
                    <a:pt x="719" y="2625"/>
                    <a:pt x="656" y="2594"/>
                    <a:pt x="594" y="2594"/>
                  </a:cubicBezTo>
                  <a:cubicBezTo>
                    <a:pt x="563" y="2594"/>
                    <a:pt x="500" y="2625"/>
                    <a:pt x="469" y="2657"/>
                  </a:cubicBezTo>
                  <a:cubicBezTo>
                    <a:pt x="469" y="2688"/>
                    <a:pt x="469" y="2750"/>
                    <a:pt x="531" y="2813"/>
                  </a:cubicBezTo>
                  <a:cubicBezTo>
                    <a:pt x="594" y="2844"/>
                    <a:pt x="625" y="2938"/>
                    <a:pt x="656" y="2969"/>
                  </a:cubicBezTo>
                  <a:cubicBezTo>
                    <a:pt x="656" y="3032"/>
                    <a:pt x="656" y="3063"/>
                    <a:pt x="625" y="3063"/>
                  </a:cubicBezTo>
                  <a:cubicBezTo>
                    <a:pt x="625" y="3063"/>
                    <a:pt x="563" y="3063"/>
                    <a:pt x="531" y="3032"/>
                  </a:cubicBezTo>
                  <a:cubicBezTo>
                    <a:pt x="469" y="3032"/>
                    <a:pt x="438" y="2969"/>
                    <a:pt x="406" y="2907"/>
                  </a:cubicBezTo>
                  <a:cubicBezTo>
                    <a:pt x="406" y="2844"/>
                    <a:pt x="375" y="2782"/>
                    <a:pt x="375" y="2750"/>
                  </a:cubicBezTo>
                  <a:cubicBezTo>
                    <a:pt x="344" y="2719"/>
                    <a:pt x="313" y="2719"/>
                    <a:pt x="281" y="2719"/>
                  </a:cubicBezTo>
                  <a:cubicBezTo>
                    <a:pt x="250" y="2719"/>
                    <a:pt x="219" y="2750"/>
                    <a:pt x="219" y="2782"/>
                  </a:cubicBezTo>
                  <a:cubicBezTo>
                    <a:pt x="188" y="2844"/>
                    <a:pt x="156" y="2844"/>
                    <a:pt x="125" y="2813"/>
                  </a:cubicBezTo>
                  <a:cubicBezTo>
                    <a:pt x="94" y="2782"/>
                    <a:pt x="63" y="2750"/>
                    <a:pt x="31" y="2750"/>
                  </a:cubicBezTo>
                  <a:cubicBezTo>
                    <a:pt x="0" y="2750"/>
                    <a:pt x="0" y="2813"/>
                    <a:pt x="0" y="2875"/>
                  </a:cubicBezTo>
                  <a:cubicBezTo>
                    <a:pt x="0" y="2938"/>
                    <a:pt x="63" y="3000"/>
                    <a:pt x="125" y="3032"/>
                  </a:cubicBezTo>
                  <a:cubicBezTo>
                    <a:pt x="219" y="3094"/>
                    <a:pt x="281" y="3125"/>
                    <a:pt x="313" y="3157"/>
                  </a:cubicBezTo>
                  <a:cubicBezTo>
                    <a:pt x="344" y="3188"/>
                    <a:pt x="406" y="3188"/>
                    <a:pt x="438" y="3188"/>
                  </a:cubicBezTo>
                  <a:cubicBezTo>
                    <a:pt x="469" y="3157"/>
                    <a:pt x="500" y="3188"/>
                    <a:pt x="563" y="3250"/>
                  </a:cubicBezTo>
                  <a:cubicBezTo>
                    <a:pt x="594" y="3313"/>
                    <a:pt x="688" y="3313"/>
                    <a:pt x="719" y="3313"/>
                  </a:cubicBezTo>
                  <a:cubicBezTo>
                    <a:pt x="781" y="3282"/>
                    <a:pt x="875" y="3250"/>
                    <a:pt x="906" y="3282"/>
                  </a:cubicBezTo>
                  <a:cubicBezTo>
                    <a:pt x="938" y="3313"/>
                    <a:pt x="1000" y="3313"/>
                    <a:pt x="1094" y="3313"/>
                  </a:cubicBezTo>
                  <a:cubicBezTo>
                    <a:pt x="1156" y="3313"/>
                    <a:pt x="1250" y="3313"/>
                    <a:pt x="1344" y="3313"/>
                  </a:cubicBezTo>
                  <a:cubicBezTo>
                    <a:pt x="1406" y="3282"/>
                    <a:pt x="1531" y="3282"/>
                    <a:pt x="1594" y="3313"/>
                  </a:cubicBezTo>
                  <a:cubicBezTo>
                    <a:pt x="1656" y="3313"/>
                    <a:pt x="1719" y="3282"/>
                    <a:pt x="1719" y="3250"/>
                  </a:cubicBezTo>
                  <a:cubicBezTo>
                    <a:pt x="1719" y="3219"/>
                    <a:pt x="1719" y="3125"/>
                    <a:pt x="1719" y="3094"/>
                  </a:cubicBezTo>
                  <a:cubicBezTo>
                    <a:pt x="1719" y="3032"/>
                    <a:pt x="1625" y="3000"/>
                    <a:pt x="1469" y="3000"/>
                  </a:cubicBezTo>
                  <a:cubicBezTo>
                    <a:pt x="1469" y="3000"/>
                    <a:pt x="1469" y="3000"/>
                    <a:pt x="1406" y="3000"/>
                  </a:cubicBezTo>
                  <a:cubicBezTo>
                    <a:pt x="1344" y="3000"/>
                    <a:pt x="1344" y="3000"/>
                    <a:pt x="1344" y="3000"/>
                  </a:cubicBezTo>
                  <a:cubicBezTo>
                    <a:pt x="1281" y="3032"/>
                    <a:pt x="1219" y="3032"/>
                    <a:pt x="1188" y="3032"/>
                  </a:cubicBezTo>
                  <a:cubicBezTo>
                    <a:pt x="1125" y="3000"/>
                    <a:pt x="1094" y="2969"/>
                    <a:pt x="1063" y="2938"/>
                  </a:cubicBezTo>
                  <a:cubicBezTo>
                    <a:pt x="1063" y="2938"/>
                    <a:pt x="1063" y="2875"/>
                    <a:pt x="1094" y="2844"/>
                  </a:cubicBezTo>
                  <a:cubicBezTo>
                    <a:pt x="1125" y="2813"/>
                    <a:pt x="1188" y="2782"/>
                    <a:pt x="1219" y="2782"/>
                  </a:cubicBezTo>
                  <a:cubicBezTo>
                    <a:pt x="1250" y="2782"/>
                    <a:pt x="1344" y="2782"/>
                    <a:pt x="1375" y="2782"/>
                  </a:cubicBezTo>
                  <a:cubicBezTo>
                    <a:pt x="1438" y="2782"/>
                    <a:pt x="1500" y="2782"/>
                    <a:pt x="1531" y="2782"/>
                  </a:cubicBezTo>
                  <a:cubicBezTo>
                    <a:pt x="1563" y="2782"/>
                    <a:pt x="1625" y="2782"/>
                    <a:pt x="1688" y="2782"/>
                  </a:cubicBezTo>
                  <a:cubicBezTo>
                    <a:pt x="1719" y="2782"/>
                    <a:pt x="1781" y="2750"/>
                    <a:pt x="1781" y="2719"/>
                  </a:cubicBezTo>
                  <a:cubicBezTo>
                    <a:pt x="1781" y="2688"/>
                    <a:pt x="1750" y="2625"/>
                    <a:pt x="1719" y="2594"/>
                  </a:cubicBezTo>
                  <a:cubicBezTo>
                    <a:pt x="1688" y="2532"/>
                    <a:pt x="1688" y="2500"/>
                    <a:pt x="1750" y="2500"/>
                  </a:cubicBezTo>
                  <a:cubicBezTo>
                    <a:pt x="1813" y="2500"/>
                    <a:pt x="1844" y="2500"/>
                    <a:pt x="1844" y="2469"/>
                  </a:cubicBezTo>
                  <a:cubicBezTo>
                    <a:pt x="1875" y="2438"/>
                    <a:pt x="1875" y="2375"/>
                    <a:pt x="1875" y="2344"/>
                  </a:cubicBezTo>
                  <a:cubicBezTo>
                    <a:pt x="1875" y="2313"/>
                    <a:pt x="1906" y="2282"/>
                    <a:pt x="1969" y="2282"/>
                  </a:cubicBezTo>
                  <a:cubicBezTo>
                    <a:pt x="2031" y="2282"/>
                    <a:pt x="2094" y="2250"/>
                    <a:pt x="2094" y="2219"/>
                  </a:cubicBezTo>
                  <a:cubicBezTo>
                    <a:pt x="2094" y="2188"/>
                    <a:pt x="2094" y="2125"/>
                    <a:pt x="2125" y="2063"/>
                  </a:cubicBezTo>
                  <a:cubicBezTo>
                    <a:pt x="2125" y="2000"/>
                    <a:pt x="2063" y="1938"/>
                    <a:pt x="2000" y="1907"/>
                  </a:cubicBezTo>
                  <a:cubicBezTo>
                    <a:pt x="1938" y="1875"/>
                    <a:pt x="1906" y="1844"/>
                    <a:pt x="1938" y="1813"/>
                  </a:cubicBezTo>
                  <a:cubicBezTo>
                    <a:pt x="1938" y="1782"/>
                    <a:pt x="2000" y="1750"/>
                    <a:pt x="2063" y="1750"/>
                  </a:cubicBezTo>
                  <a:cubicBezTo>
                    <a:pt x="2094" y="1750"/>
                    <a:pt x="2156" y="1719"/>
                    <a:pt x="2156" y="1688"/>
                  </a:cubicBezTo>
                  <a:cubicBezTo>
                    <a:pt x="2156" y="1657"/>
                    <a:pt x="2188" y="1657"/>
                    <a:pt x="2188" y="1625"/>
                  </a:cubicBezTo>
                  <a:cubicBezTo>
                    <a:pt x="2219" y="1625"/>
                    <a:pt x="2250" y="1594"/>
                    <a:pt x="2250" y="1563"/>
                  </a:cubicBezTo>
                  <a:cubicBezTo>
                    <a:pt x="2250" y="1532"/>
                    <a:pt x="2313" y="1500"/>
                    <a:pt x="2344" y="1469"/>
                  </a:cubicBezTo>
                  <a:cubicBezTo>
                    <a:pt x="2375" y="1438"/>
                    <a:pt x="2438" y="1344"/>
                    <a:pt x="2531" y="1250"/>
                  </a:cubicBezTo>
                  <a:cubicBezTo>
                    <a:pt x="2594" y="1157"/>
                    <a:pt x="2688" y="1032"/>
                    <a:pt x="2719" y="1000"/>
                  </a:cubicBezTo>
                  <a:cubicBezTo>
                    <a:pt x="2750" y="938"/>
                    <a:pt x="2719" y="875"/>
                    <a:pt x="2656" y="875"/>
                  </a:cubicBezTo>
                  <a:cubicBezTo>
                    <a:pt x="2594" y="844"/>
                    <a:pt x="2594" y="813"/>
                    <a:pt x="2656" y="750"/>
                  </a:cubicBezTo>
                  <a:cubicBezTo>
                    <a:pt x="2719" y="719"/>
                    <a:pt x="2813" y="657"/>
                    <a:pt x="2875" y="625"/>
                  </a:cubicBezTo>
                  <a:cubicBezTo>
                    <a:pt x="2906" y="594"/>
                    <a:pt x="2969" y="532"/>
                    <a:pt x="3000" y="469"/>
                  </a:cubicBezTo>
                  <a:cubicBezTo>
                    <a:pt x="3000" y="438"/>
                    <a:pt x="2969" y="375"/>
                    <a:pt x="2938" y="344"/>
                  </a:cubicBezTo>
                  <a:cubicBezTo>
                    <a:pt x="2906" y="344"/>
                    <a:pt x="2875" y="282"/>
                    <a:pt x="2844" y="219"/>
                  </a:cubicBezTo>
                  <a:cubicBezTo>
                    <a:pt x="2813" y="157"/>
                    <a:pt x="2719" y="157"/>
                    <a:pt x="2625" y="188"/>
                  </a:cubicBezTo>
                  <a:cubicBezTo>
                    <a:pt x="2563" y="219"/>
                    <a:pt x="2500" y="188"/>
                    <a:pt x="2531" y="125"/>
                  </a:cubicBezTo>
                  <a:cubicBezTo>
                    <a:pt x="2563" y="63"/>
                    <a:pt x="2531" y="0"/>
                    <a:pt x="2469" y="0"/>
                  </a:cubicBezTo>
                  <a:cubicBezTo>
                    <a:pt x="2406" y="0"/>
                    <a:pt x="2344" y="0"/>
                    <a:pt x="2281" y="0"/>
                  </a:cubicBezTo>
                  <a:cubicBezTo>
                    <a:pt x="2250" y="32"/>
                    <a:pt x="2156" y="32"/>
                    <a:pt x="2094" y="63"/>
                  </a:cubicBezTo>
                  <a:cubicBezTo>
                    <a:pt x="2094" y="63"/>
                    <a:pt x="2094" y="63"/>
                    <a:pt x="2031" y="32"/>
                  </a:cubicBezTo>
                  <a:cubicBezTo>
                    <a:pt x="1969" y="0"/>
                    <a:pt x="1969" y="0"/>
                    <a:pt x="1969" y="0"/>
                  </a:cubicBezTo>
                  <a:cubicBezTo>
                    <a:pt x="1938" y="0"/>
                    <a:pt x="1906" y="63"/>
                    <a:pt x="1906" y="125"/>
                  </a:cubicBezTo>
                  <a:cubicBezTo>
                    <a:pt x="1906" y="219"/>
                    <a:pt x="1875" y="219"/>
                    <a:pt x="1844" y="157"/>
                  </a:cubicBezTo>
                  <a:cubicBezTo>
                    <a:pt x="1813" y="94"/>
                    <a:pt x="1781" y="63"/>
                    <a:pt x="1781" y="63"/>
                  </a:cubicBezTo>
                  <a:cubicBezTo>
                    <a:pt x="1781" y="63"/>
                    <a:pt x="1750" y="94"/>
                    <a:pt x="1688" y="125"/>
                  </a:cubicBezTo>
                  <a:cubicBezTo>
                    <a:pt x="1656" y="157"/>
                    <a:pt x="1594" y="188"/>
                    <a:pt x="1594" y="188"/>
                  </a:cubicBezTo>
                  <a:cubicBezTo>
                    <a:pt x="1563" y="219"/>
                    <a:pt x="1531" y="219"/>
                    <a:pt x="1500" y="250"/>
                  </a:cubicBezTo>
                  <a:cubicBezTo>
                    <a:pt x="1469" y="250"/>
                    <a:pt x="1438" y="282"/>
                    <a:pt x="1438" y="344"/>
                  </a:cubicBezTo>
                  <a:cubicBezTo>
                    <a:pt x="1438" y="375"/>
                    <a:pt x="1375" y="375"/>
                    <a:pt x="1344" y="375"/>
                  </a:cubicBezTo>
                  <a:cubicBezTo>
                    <a:pt x="1313" y="375"/>
                    <a:pt x="1250" y="407"/>
                    <a:pt x="1219" y="469"/>
                  </a:cubicBezTo>
                  <a:cubicBezTo>
                    <a:pt x="1188" y="500"/>
                    <a:pt x="1094" y="594"/>
                    <a:pt x="1031" y="625"/>
                  </a:cubicBezTo>
                  <a:cubicBezTo>
                    <a:pt x="969" y="657"/>
                    <a:pt x="906" y="719"/>
                    <a:pt x="906" y="750"/>
                  </a:cubicBezTo>
                  <a:cubicBezTo>
                    <a:pt x="906" y="813"/>
                    <a:pt x="938" y="875"/>
                    <a:pt x="1000" y="875"/>
                  </a:cubicBezTo>
                  <a:cubicBezTo>
                    <a:pt x="1031" y="907"/>
                    <a:pt x="1094" y="969"/>
                    <a:pt x="1094" y="1032"/>
                  </a:cubicBezTo>
                  <a:cubicBezTo>
                    <a:pt x="1094" y="1063"/>
                    <a:pt x="1125" y="1125"/>
                    <a:pt x="1156" y="1188"/>
                  </a:cubicBezTo>
                  <a:cubicBezTo>
                    <a:pt x="1188" y="1219"/>
                    <a:pt x="1250" y="1250"/>
                    <a:pt x="1281" y="1250"/>
                  </a:cubicBezTo>
                  <a:cubicBezTo>
                    <a:pt x="1344" y="1250"/>
                    <a:pt x="1375" y="1250"/>
                    <a:pt x="1406" y="1250"/>
                  </a:cubicBezTo>
                  <a:cubicBezTo>
                    <a:pt x="1438" y="1219"/>
                    <a:pt x="1531" y="1219"/>
                    <a:pt x="1594" y="1219"/>
                  </a:cubicBezTo>
                  <a:cubicBezTo>
                    <a:pt x="1688" y="1219"/>
                    <a:pt x="1719" y="1282"/>
                    <a:pt x="1656" y="1375"/>
                  </a:cubicBezTo>
                  <a:cubicBezTo>
                    <a:pt x="1656" y="1375"/>
                    <a:pt x="1656" y="1375"/>
                    <a:pt x="1594" y="1375"/>
                  </a:cubicBezTo>
                  <a:cubicBezTo>
                    <a:pt x="1500" y="1407"/>
                    <a:pt x="1500" y="1407"/>
                    <a:pt x="1500" y="1407"/>
                  </a:cubicBezTo>
                  <a:cubicBezTo>
                    <a:pt x="1531" y="1438"/>
                    <a:pt x="1500" y="1469"/>
                    <a:pt x="1469" y="1469"/>
                  </a:cubicBezTo>
                  <a:cubicBezTo>
                    <a:pt x="1406" y="1469"/>
                    <a:pt x="1375" y="1500"/>
                    <a:pt x="1344" y="1532"/>
                  </a:cubicBezTo>
                  <a:cubicBezTo>
                    <a:pt x="1281" y="1563"/>
                    <a:pt x="1250" y="1563"/>
                    <a:pt x="1219" y="1532"/>
                  </a:cubicBezTo>
                  <a:cubicBezTo>
                    <a:pt x="1188" y="1500"/>
                    <a:pt x="1125" y="1469"/>
                    <a:pt x="1094" y="1438"/>
                  </a:cubicBezTo>
                  <a:cubicBezTo>
                    <a:pt x="1063" y="1407"/>
                    <a:pt x="1031" y="1344"/>
                    <a:pt x="1000" y="1344"/>
                  </a:cubicBezTo>
                  <a:cubicBezTo>
                    <a:pt x="969" y="1313"/>
                    <a:pt x="906" y="1219"/>
                    <a:pt x="875" y="1125"/>
                  </a:cubicBezTo>
                  <a:cubicBezTo>
                    <a:pt x="875" y="1032"/>
                    <a:pt x="813" y="969"/>
                    <a:pt x="781" y="969"/>
                  </a:cubicBezTo>
                  <a:cubicBezTo>
                    <a:pt x="719" y="969"/>
                    <a:pt x="688" y="1032"/>
                    <a:pt x="656" y="1125"/>
                  </a:cubicBezTo>
                  <a:cubicBezTo>
                    <a:pt x="656" y="1188"/>
                    <a:pt x="625" y="1282"/>
                    <a:pt x="594" y="1344"/>
                  </a:cubicBezTo>
                  <a:cubicBezTo>
                    <a:pt x="594" y="1375"/>
                    <a:pt x="594" y="1438"/>
                    <a:pt x="594" y="1500"/>
                  </a:cubicBezTo>
                  <a:cubicBezTo>
                    <a:pt x="594" y="1532"/>
                    <a:pt x="625" y="1625"/>
                    <a:pt x="656" y="16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1511" y="1387"/>
              <a:ext cx="162" cy="141"/>
            </a:xfrm>
            <a:custGeom>
              <a:avLst/>
              <a:gdLst>
                <a:gd name="T0" fmla="*/ 468 w 719"/>
                <a:gd name="T1" fmla="*/ 94 h 626"/>
                <a:gd name="T2" fmla="*/ 468 w 719"/>
                <a:gd name="T3" fmla="*/ 94 h 626"/>
                <a:gd name="T4" fmla="*/ 406 w 719"/>
                <a:gd name="T5" fmla="*/ 219 h 626"/>
                <a:gd name="T6" fmla="*/ 343 w 719"/>
                <a:gd name="T7" fmla="*/ 156 h 626"/>
                <a:gd name="T8" fmla="*/ 187 w 719"/>
                <a:gd name="T9" fmla="*/ 31 h 626"/>
                <a:gd name="T10" fmla="*/ 93 w 719"/>
                <a:gd name="T11" fmla="*/ 156 h 626"/>
                <a:gd name="T12" fmla="*/ 31 w 719"/>
                <a:gd name="T13" fmla="*/ 281 h 626"/>
                <a:gd name="T14" fmla="*/ 31 w 719"/>
                <a:gd name="T15" fmla="*/ 375 h 626"/>
                <a:gd name="T16" fmla="*/ 156 w 719"/>
                <a:gd name="T17" fmla="*/ 563 h 626"/>
                <a:gd name="T18" fmla="*/ 281 w 719"/>
                <a:gd name="T19" fmla="*/ 594 h 626"/>
                <a:gd name="T20" fmla="*/ 437 w 719"/>
                <a:gd name="T21" fmla="*/ 469 h 626"/>
                <a:gd name="T22" fmla="*/ 500 w 719"/>
                <a:gd name="T23" fmla="*/ 406 h 626"/>
                <a:gd name="T24" fmla="*/ 593 w 719"/>
                <a:gd name="T25" fmla="*/ 281 h 626"/>
                <a:gd name="T26" fmla="*/ 718 w 719"/>
                <a:gd name="T27" fmla="*/ 125 h 626"/>
                <a:gd name="T28" fmla="*/ 625 w 719"/>
                <a:gd name="T29" fmla="*/ 0 h 626"/>
                <a:gd name="T30" fmla="*/ 468 w 719"/>
                <a:gd name="T31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9" h="626">
                  <a:moveTo>
                    <a:pt x="468" y="94"/>
                  </a:moveTo>
                  <a:lnTo>
                    <a:pt x="468" y="94"/>
                  </a:lnTo>
                  <a:cubicBezTo>
                    <a:pt x="437" y="125"/>
                    <a:pt x="406" y="188"/>
                    <a:pt x="406" y="219"/>
                  </a:cubicBezTo>
                  <a:cubicBezTo>
                    <a:pt x="406" y="250"/>
                    <a:pt x="375" y="219"/>
                    <a:pt x="343" y="156"/>
                  </a:cubicBezTo>
                  <a:cubicBezTo>
                    <a:pt x="312" y="63"/>
                    <a:pt x="250" y="31"/>
                    <a:pt x="187" y="31"/>
                  </a:cubicBezTo>
                  <a:cubicBezTo>
                    <a:pt x="156" y="63"/>
                    <a:pt x="93" y="94"/>
                    <a:pt x="93" y="156"/>
                  </a:cubicBezTo>
                  <a:cubicBezTo>
                    <a:pt x="93" y="188"/>
                    <a:pt x="62" y="250"/>
                    <a:pt x="31" y="281"/>
                  </a:cubicBezTo>
                  <a:cubicBezTo>
                    <a:pt x="0" y="281"/>
                    <a:pt x="0" y="344"/>
                    <a:pt x="31" y="375"/>
                  </a:cubicBezTo>
                  <a:cubicBezTo>
                    <a:pt x="62" y="406"/>
                    <a:pt x="125" y="500"/>
                    <a:pt x="156" y="563"/>
                  </a:cubicBezTo>
                  <a:cubicBezTo>
                    <a:pt x="187" y="625"/>
                    <a:pt x="250" y="625"/>
                    <a:pt x="281" y="594"/>
                  </a:cubicBezTo>
                  <a:cubicBezTo>
                    <a:pt x="343" y="531"/>
                    <a:pt x="406" y="500"/>
                    <a:pt x="437" y="469"/>
                  </a:cubicBezTo>
                  <a:cubicBezTo>
                    <a:pt x="468" y="469"/>
                    <a:pt x="500" y="438"/>
                    <a:pt x="500" y="406"/>
                  </a:cubicBezTo>
                  <a:cubicBezTo>
                    <a:pt x="500" y="375"/>
                    <a:pt x="562" y="313"/>
                    <a:pt x="593" y="281"/>
                  </a:cubicBezTo>
                  <a:cubicBezTo>
                    <a:pt x="625" y="250"/>
                    <a:pt x="687" y="188"/>
                    <a:pt x="718" y="125"/>
                  </a:cubicBezTo>
                  <a:cubicBezTo>
                    <a:pt x="718" y="63"/>
                    <a:pt x="687" y="0"/>
                    <a:pt x="625" y="0"/>
                  </a:cubicBezTo>
                  <a:cubicBezTo>
                    <a:pt x="562" y="0"/>
                    <a:pt x="500" y="63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1256" y="1210"/>
              <a:ext cx="205" cy="155"/>
            </a:xfrm>
            <a:custGeom>
              <a:avLst/>
              <a:gdLst>
                <a:gd name="T0" fmla="*/ 62 w 907"/>
                <a:gd name="T1" fmla="*/ 344 h 688"/>
                <a:gd name="T2" fmla="*/ 62 w 907"/>
                <a:gd name="T3" fmla="*/ 344 h 688"/>
                <a:gd name="T4" fmla="*/ 31 w 907"/>
                <a:gd name="T5" fmla="*/ 500 h 688"/>
                <a:gd name="T6" fmla="*/ 125 w 907"/>
                <a:gd name="T7" fmla="*/ 500 h 688"/>
                <a:gd name="T8" fmla="*/ 187 w 907"/>
                <a:gd name="T9" fmla="*/ 531 h 688"/>
                <a:gd name="T10" fmla="*/ 218 w 907"/>
                <a:gd name="T11" fmla="*/ 594 h 688"/>
                <a:gd name="T12" fmla="*/ 281 w 907"/>
                <a:gd name="T13" fmla="*/ 687 h 688"/>
                <a:gd name="T14" fmla="*/ 437 w 907"/>
                <a:gd name="T15" fmla="*/ 625 h 688"/>
                <a:gd name="T16" fmla="*/ 656 w 907"/>
                <a:gd name="T17" fmla="*/ 562 h 688"/>
                <a:gd name="T18" fmla="*/ 875 w 907"/>
                <a:gd name="T19" fmla="*/ 500 h 688"/>
                <a:gd name="T20" fmla="*/ 875 w 907"/>
                <a:gd name="T21" fmla="*/ 406 h 688"/>
                <a:gd name="T22" fmla="*/ 812 w 907"/>
                <a:gd name="T23" fmla="*/ 344 h 688"/>
                <a:gd name="T24" fmla="*/ 781 w 907"/>
                <a:gd name="T25" fmla="*/ 250 h 688"/>
                <a:gd name="T26" fmla="*/ 718 w 907"/>
                <a:gd name="T27" fmla="*/ 219 h 688"/>
                <a:gd name="T28" fmla="*/ 656 w 907"/>
                <a:gd name="T29" fmla="*/ 125 h 688"/>
                <a:gd name="T30" fmla="*/ 562 w 907"/>
                <a:gd name="T31" fmla="*/ 62 h 688"/>
                <a:gd name="T32" fmla="*/ 531 w 907"/>
                <a:gd name="T33" fmla="*/ 187 h 688"/>
                <a:gd name="T34" fmla="*/ 593 w 907"/>
                <a:gd name="T35" fmla="*/ 281 h 688"/>
                <a:gd name="T36" fmla="*/ 562 w 907"/>
                <a:gd name="T37" fmla="*/ 344 h 688"/>
                <a:gd name="T38" fmla="*/ 468 w 907"/>
                <a:gd name="T39" fmla="*/ 312 h 688"/>
                <a:gd name="T40" fmla="*/ 375 w 907"/>
                <a:gd name="T41" fmla="*/ 187 h 688"/>
                <a:gd name="T42" fmla="*/ 218 w 907"/>
                <a:gd name="T43" fmla="*/ 31 h 688"/>
                <a:gd name="T44" fmla="*/ 125 w 907"/>
                <a:gd name="T45" fmla="*/ 219 h 688"/>
                <a:gd name="T46" fmla="*/ 93 w 907"/>
                <a:gd name="T47" fmla="*/ 281 h 688"/>
                <a:gd name="T48" fmla="*/ 62 w 907"/>
                <a:gd name="T49" fmla="*/ 344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7" h="688">
                  <a:moveTo>
                    <a:pt x="62" y="344"/>
                  </a:moveTo>
                  <a:lnTo>
                    <a:pt x="62" y="344"/>
                  </a:lnTo>
                  <a:cubicBezTo>
                    <a:pt x="31" y="375"/>
                    <a:pt x="0" y="437"/>
                    <a:pt x="31" y="500"/>
                  </a:cubicBezTo>
                  <a:cubicBezTo>
                    <a:pt x="31" y="500"/>
                    <a:pt x="31" y="500"/>
                    <a:pt x="125" y="500"/>
                  </a:cubicBezTo>
                  <a:cubicBezTo>
                    <a:pt x="187" y="531"/>
                    <a:pt x="187" y="531"/>
                    <a:pt x="187" y="531"/>
                  </a:cubicBezTo>
                  <a:cubicBezTo>
                    <a:pt x="218" y="531"/>
                    <a:pt x="218" y="562"/>
                    <a:pt x="218" y="594"/>
                  </a:cubicBezTo>
                  <a:cubicBezTo>
                    <a:pt x="218" y="656"/>
                    <a:pt x="250" y="687"/>
                    <a:pt x="281" y="687"/>
                  </a:cubicBezTo>
                  <a:cubicBezTo>
                    <a:pt x="312" y="687"/>
                    <a:pt x="406" y="656"/>
                    <a:pt x="437" y="625"/>
                  </a:cubicBezTo>
                  <a:cubicBezTo>
                    <a:pt x="500" y="562"/>
                    <a:pt x="593" y="531"/>
                    <a:pt x="656" y="562"/>
                  </a:cubicBezTo>
                  <a:cubicBezTo>
                    <a:pt x="718" y="562"/>
                    <a:pt x="812" y="531"/>
                    <a:pt x="875" y="500"/>
                  </a:cubicBezTo>
                  <a:cubicBezTo>
                    <a:pt x="906" y="500"/>
                    <a:pt x="906" y="437"/>
                    <a:pt x="875" y="406"/>
                  </a:cubicBezTo>
                  <a:cubicBezTo>
                    <a:pt x="843" y="406"/>
                    <a:pt x="812" y="344"/>
                    <a:pt x="812" y="344"/>
                  </a:cubicBezTo>
                  <a:cubicBezTo>
                    <a:pt x="781" y="312"/>
                    <a:pt x="781" y="281"/>
                    <a:pt x="781" y="250"/>
                  </a:cubicBezTo>
                  <a:cubicBezTo>
                    <a:pt x="781" y="219"/>
                    <a:pt x="750" y="219"/>
                    <a:pt x="718" y="219"/>
                  </a:cubicBezTo>
                  <a:cubicBezTo>
                    <a:pt x="687" y="219"/>
                    <a:pt x="656" y="187"/>
                    <a:pt x="656" y="125"/>
                  </a:cubicBezTo>
                  <a:cubicBezTo>
                    <a:pt x="625" y="62"/>
                    <a:pt x="593" y="31"/>
                    <a:pt x="562" y="62"/>
                  </a:cubicBezTo>
                  <a:cubicBezTo>
                    <a:pt x="531" y="94"/>
                    <a:pt x="531" y="156"/>
                    <a:pt x="531" y="187"/>
                  </a:cubicBezTo>
                  <a:cubicBezTo>
                    <a:pt x="562" y="219"/>
                    <a:pt x="562" y="250"/>
                    <a:pt x="593" y="281"/>
                  </a:cubicBezTo>
                  <a:cubicBezTo>
                    <a:pt x="593" y="312"/>
                    <a:pt x="593" y="344"/>
                    <a:pt x="562" y="344"/>
                  </a:cubicBezTo>
                  <a:cubicBezTo>
                    <a:pt x="531" y="344"/>
                    <a:pt x="500" y="312"/>
                    <a:pt x="468" y="312"/>
                  </a:cubicBezTo>
                  <a:cubicBezTo>
                    <a:pt x="468" y="281"/>
                    <a:pt x="406" y="219"/>
                    <a:pt x="375" y="187"/>
                  </a:cubicBezTo>
                  <a:cubicBezTo>
                    <a:pt x="312" y="156"/>
                    <a:pt x="250" y="62"/>
                    <a:pt x="218" y="31"/>
                  </a:cubicBezTo>
                  <a:cubicBezTo>
                    <a:pt x="187" y="0"/>
                    <a:pt x="125" y="62"/>
                    <a:pt x="125" y="219"/>
                  </a:cubicBezTo>
                  <a:cubicBezTo>
                    <a:pt x="125" y="219"/>
                    <a:pt x="125" y="219"/>
                    <a:pt x="93" y="281"/>
                  </a:cubicBezTo>
                  <a:cubicBezTo>
                    <a:pt x="62" y="344"/>
                    <a:pt x="62" y="344"/>
                    <a:pt x="6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1433" y="1012"/>
              <a:ext cx="106" cy="113"/>
            </a:xfrm>
            <a:custGeom>
              <a:avLst/>
              <a:gdLst>
                <a:gd name="T0" fmla="*/ 62 w 470"/>
                <a:gd name="T1" fmla="*/ 187 h 501"/>
                <a:gd name="T2" fmla="*/ 62 w 470"/>
                <a:gd name="T3" fmla="*/ 187 h 501"/>
                <a:gd name="T4" fmla="*/ 125 w 470"/>
                <a:gd name="T5" fmla="*/ 219 h 501"/>
                <a:gd name="T6" fmla="*/ 281 w 470"/>
                <a:gd name="T7" fmla="*/ 375 h 501"/>
                <a:gd name="T8" fmla="*/ 406 w 470"/>
                <a:gd name="T9" fmla="*/ 469 h 501"/>
                <a:gd name="T10" fmla="*/ 469 w 470"/>
                <a:gd name="T11" fmla="*/ 406 h 501"/>
                <a:gd name="T12" fmla="*/ 375 w 470"/>
                <a:gd name="T13" fmla="*/ 219 h 501"/>
                <a:gd name="T14" fmla="*/ 250 w 470"/>
                <a:gd name="T15" fmla="*/ 62 h 501"/>
                <a:gd name="T16" fmla="*/ 125 w 470"/>
                <a:gd name="T17" fmla="*/ 0 h 501"/>
                <a:gd name="T18" fmla="*/ 0 w 470"/>
                <a:gd name="T19" fmla="*/ 187 h 501"/>
                <a:gd name="T20" fmla="*/ 62 w 470"/>
                <a:gd name="T21" fmla="*/ 18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501">
                  <a:moveTo>
                    <a:pt x="62" y="187"/>
                  </a:moveTo>
                  <a:lnTo>
                    <a:pt x="62" y="187"/>
                  </a:lnTo>
                  <a:cubicBezTo>
                    <a:pt x="125" y="219"/>
                    <a:pt x="125" y="219"/>
                    <a:pt x="125" y="219"/>
                  </a:cubicBezTo>
                  <a:cubicBezTo>
                    <a:pt x="187" y="250"/>
                    <a:pt x="250" y="344"/>
                    <a:pt x="281" y="375"/>
                  </a:cubicBezTo>
                  <a:cubicBezTo>
                    <a:pt x="312" y="437"/>
                    <a:pt x="375" y="469"/>
                    <a:pt x="406" y="469"/>
                  </a:cubicBezTo>
                  <a:cubicBezTo>
                    <a:pt x="437" y="500"/>
                    <a:pt x="469" y="469"/>
                    <a:pt x="469" y="406"/>
                  </a:cubicBezTo>
                  <a:cubicBezTo>
                    <a:pt x="469" y="375"/>
                    <a:pt x="406" y="281"/>
                    <a:pt x="375" y="219"/>
                  </a:cubicBezTo>
                  <a:cubicBezTo>
                    <a:pt x="344" y="156"/>
                    <a:pt x="281" y="94"/>
                    <a:pt x="250" y="62"/>
                  </a:cubicBezTo>
                  <a:cubicBezTo>
                    <a:pt x="219" y="0"/>
                    <a:pt x="187" y="0"/>
                    <a:pt x="125" y="0"/>
                  </a:cubicBezTo>
                  <a:cubicBezTo>
                    <a:pt x="94" y="0"/>
                    <a:pt x="31" y="94"/>
                    <a:pt x="0" y="187"/>
                  </a:cubicBezTo>
                  <a:cubicBezTo>
                    <a:pt x="0" y="187"/>
                    <a:pt x="0" y="187"/>
                    <a:pt x="6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1582" y="1062"/>
              <a:ext cx="63" cy="105"/>
            </a:xfrm>
            <a:custGeom>
              <a:avLst/>
              <a:gdLst>
                <a:gd name="T0" fmla="*/ 63 w 282"/>
                <a:gd name="T1" fmla="*/ 375 h 469"/>
                <a:gd name="T2" fmla="*/ 63 w 282"/>
                <a:gd name="T3" fmla="*/ 375 h 469"/>
                <a:gd name="T4" fmla="*/ 188 w 282"/>
                <a:gd name="T5" fmla="*/ 468 h 469"/>
                <a:gd name="T6" fmla="*/ 281 w 282"/>
                <a:gd name="T7" fmla="*/ 437 h 469"/>
                <a:gd name="T8" fmla="*/ 250 w 282"/>
                <a:gd name="T9" fmla="*/ 312 h 469"/>
                <a:gd name="T10" fmla="*/ 156 w 282"/>
                <a:gd name="T11" fmla="*/ 156 h 469"/>
                <a:gd name="T12" fmla="*/ 63 w 282"/>
                <a:gd name="T13" fmla="*/ 31 h 469"/>
                <a:gd name="T14" fmla="*/ 0 w 282"/>
                <a:gd name="T15" fmla="*/ 93 h 469"/>
                <a:gd name="T16" fmla="*/ 0 w 282"/>
                <a:gd name="T17" fmla="*/ 218 h 469"/>
                <a:gd name="T18" fmla="*/ 63 w 282"/>
                <a:gd name="T19" fmla="*/ 37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469">
                  <a:moveTo>
                    <a:pt x="63" y="375"/>
                  </a:moveTo>
                  <a:lnTo>
                    <a:pt x="63" y="375"/>
                  </a:lnTo>
                  <a:cubicBezTo>
                    <a:pt x="94" y="406"/>
                    <a:pt x="156" y="437"/>
                    <a:pt x="188" y="468"/>
                  </a:cubicBezTo>
                  <a:cubicBezTo>
                    <a:pt x="250" y="468"/>
                    <a:pt x="281" y="468"/>
                    <a:pt x="281" y="437"/>
                  </a:cubicBezTo>
                  <a:cubicBezTo>
                    <a:pt x="281" y="406"/>
                    <a:pt x="281" y="343"/>
                    <a:pt x="250" y="312"/>
                  </a:cubicBezTo>
                  <a:cubicBezTo>
                    <a:pt x="219" y="281"/>
                    <a:pt x="188" y="187"/>
                    <a:pt x="156" y="156"/>
                  </a:cubicBezTo>
                  <a:cubicBezTo>
                    <a:pt x="156" y="93"/>
                    <a:pt x="94" y="31"/>
                    <a:pt x="63" y="31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0" y="187"/>
                    <a:pt x="0" y="218"/>
                  </a:cubicBezTo>
                  <a:cubicBezTo>
                    <a:pt x="31" y="250"/>
                    <a:pt x="31" y="312"/>
                    <a:pt x="63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 noChangeArrowheads="1"/>
            </p:cNvSpPr>
            <p:nvPr/>
          </p:nvSpPr>
          <p:spPr bwMode="auto">
            <a:xfrm>
              <a:off x="1533" y="941"/>
              <a:ext cx="35" cy="42"/>
            </a:xfrm>
            <a:custGeom>
              <a:avLst/>
              <a:gdLst>
                <a:gd name="T0" fmla="*/ 157 w 158"/>
                <a:gd name="T1" fmla="*/ 125 h 189"/>
                <a:gd name="T2" fmla="*/ 157 w 158"/>
                <a:gd name="T3" fmla="*/ 125 h 189"/>
                <a:gd name="T4" fmla="*/ 94 w 158"/>
                <a:gd name="T5" fmla="*/ 0 h 189"/>
                <a:gd name="T6" fmla="*/ 0 w 158"/>
                <a:gd name="T7" fmla="*/ 32 h 189"/>
                <a:gd name="T8" fmla="*/ 94 w 158"/>
                <a:gd name="T9" fmla="*/ 125 h 189"/>
                <a:gd name="T10" fmla="*/ 157 w 158"/>
                <a:gd name="T1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189">
                  <a:moveTo>
                    <a:pt x="157" y="125"/>
                  </a:moveTo>
                  <a:lnTo>
                    <a:pt x="157" y="125"/>
                  </a:lnTo>
                  <a:cubicBezTo>
                    <a:pt x="157" y="63"/>
                    <a:pt x="125" y="32"/>
                    <a:pt x="94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63"/>
                    <a:pt x="32" y="94"/>
                    <a:pt x="94" y="125"/>
                  </a:cubicBezTo>
                  <a:cubicBezTo>
                    <a:pt x="125" y="188"/>
                    <a:pt x="157" y="157"/>
                    <a:pt x="157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1157" y="1076"/>
              <a:ext cx="233" cy="198"/>
            </a:xfrm>
            <a:custGeom>
              <a:avLst/>
              <a:gdLst>
                <a:gd name="T0" fmla="*/ 281 w 1032"/>
                <a:gd name="T1" fmla="*/ 781 h 876"/>
                <a:gd name="T2" fmla="*/ 281 w 1032"/>
                <a:gd name="T3" fmla="*/ 781 h 876"/>
                <a:gd name="T4" fmla="*/ 500 w 1032"/>
                <a:gd name="T5" fmla="*/ 656 h 876"/>
                <a:gd name="T6" fmla="*/ 594 w 1032"/>
                <a:gd name="T7" fmla="*/ 594 h 876"/>
                <a:gd name="T8" fmla="*/ 719 w 1032"/>
                <a:gd name="T9" fmla="*/ 469 h 876"/>
                <a:gd name="T10" fmla="*/ 906 w 1032"/>
                <a:gd name="T11" fmla="*/ 406 h 876"/>
                <a:gd name="T12" fmla="*/ 969 w 1032"/>
                <a:gd name="T13" fmla="*/ 281 h 876"/>
                <a:gd name="T14" fmla="*/ 1000 w 1032"/>
                <a:gd name="T15" fmla="*/ 156 h 876"/>
                <a:gd name="T16" fmla="*/ 1031 w 1032"/>
                <a:gd name="T17" fmla="*/ 63 h 876"/>
                <a:gd name="T18" fmla="*/ 906 w 1032"/>
                <a:gd name="T19" fmla="*/ 0 h 876"/>
                <a:gd name="T20" fmla="*/ 750 w 1032"/>
                <a:gd name="T21" fmla="*/ 31 h 876"/>
                <a:gd name="T22" fmla="*/ 625 w 1032"/>
                <a:gd name="T23" fmla="*/ 156 h 876"/>
                <a:gd name="T24" fmla="*/ 563 w 1032"/>
                <a:gd name="T25" fmla="*/ 281 h 876"/>
                <a:gd name="T26" fmla="*/ 406 w 1032"/>
                <a:gd name="T27" fmla="*/ 375 h 876"/>
                <a:gd name="T28" fmla="*/ 219 w 1032"/>
                <a:gd name="T29" fmla="*/ 531 h 876"/>
                <a:gd name="T30" fmla="*/ 63 w 1032"/>
                <a:gd name="T31" fmla="*/ 719 h 876"/>
                <a:gd name="T32" fmla="*/ 63 w 1032"/>
                <a:gd name="T33" fmla="*/ 844 h 876"/>
                <a:gd name="T34" fmla="*/ 281 w 1032"/>
                <a:gd name="T35" fmla="*/ 781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2" h="876">
                  <a:moveTo>
                    <a:pt x="281" y="781"/>
                  </a:moveTo>
                  <a:lnTo>
                    <a:pt x="281" y="781"/>
                  </a:lnTo>
                  <a:cubicBezTo>
                    <a:pt x="375" y="688"/>
                    <a:pt x="469" y="625"/>
                    <a:pt x="500" y="656"/>
                  </a:cubicBezTo>
                  <a:cubicBezTo>
                    <a:pt x="531" y="656"/>
                    <a:pt x="563" y="625"/>
                    <a:pt x="594" y="594"/>
                  </a:cubicBezTo>
                  <a:cubicBezTo>
                    <a:pt x="594" y="594"/>
                    <a:pt x="656" y="531"/>
                    <a:pt x="719" y="469"/>
                  </a:cubicBezTo>
                  <a:cubicBezTo>
                    <a:pt x="781" y="438"/>
                    <a:pt x="875" y="406"/>
                    <a:pt x="906" y="406"/>
                  </a:cubicBezTo>
                  <a:cubicBezTo>
                    <a:pt x="938" y="406"/>
                    <a:pt x="969" y="344"/>
                    <a:pt x="969" y="281"/>
                  </a:cubicBezTo>
                  <a:cubicBezTo>
                    <a:pt x="969" y="219"/>
                    <a:pt x="1000" y="156"/>
                    <a:pt x="1000" y="156"/>
                  </a:cubicBezTo>
                  <a:cubicBezTo>
                    <a:pt x="1000" y="125"/>
                    <a:pt x="1031" y="94"/>
                    <a:pt x="1031" y="63"/>
                  </a:cubicBezTo>
                  <a:cubicBezTo>
                    <a:pt x="1031" y="0"/>
                    <a:pt x="969" y="0"/>
                    <a:pt x="906" y="0"/>
                  </a:cubicBezTo>
                  <a:cubicBezTo>
                    <a:pt x="844" y="0"/>
                    <a:pt x="781" y="0"/>
                    <a:pt x="750" y="31"/>
                  </a:cubicBezTo>
                  <a:cubicBezTo>
                    <a:pt x="719" y="63"/>
                    <a:pt x="656" y="125"/>
                    <a:pt x="625" y="156"/>
                  </a:cubicBezTo>
                  <a:cubicBezTo>
                    <a:pt x="594" y="219"/>
                    <a:pt x="563" y="281"/>
                    <a:pt x="563" y="281"/>
                  </a:cubicBezTo>
                  <a:cubicBezTo>
                    <a:pt x="563" y="313"/>
                    <a:pt x="500" y="344"/>
                    <a:pt x="406" y="375"/>
                  </a:cubicBezTo>
                  <a:cubicBezTo>
                    <a:pt x="344" y="406"/>
                    <a:pt x="250" y="469"/>
                    <a:pt x="219" y="531"/>
                  </a:cubicBezTo>
                  <a:cubicBezTo>
                    <a:pt x="188" y="594"/>
                    <a:pt x="94" y="656"/>
                    <a:pt x="63" y="719"/>
                  </a:cubicBezTo>
                  <a:cubicBezTo>
                    <a:pt x="0" y="750"/>
                    <a:pt x="0" y="813"/>
                    <a:pt x="63" y="844"/>
                  </a:cubicBezTo>
                  <a:cubicBezTo>
                    <a:pt x="94" y="875"/>
                    <a:pt x="219" y="844"/>
                    <a:pt x="281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2758" y="1742"/>
              <a:ext cx="162" cy="113"/>
            </a:xfrm>
            <a:custGeom>
              <a:avLst/>
              <a:gdLst>
                <a:gd name="T0" fmla="*/ 688 w 720"/>
                <a:gd name="T1" fmla="*/ 156 h 501"/>
                <a:gd name="T2" fmla="*/ 688 w 720"/>
                <a:gd name="T3" fmla="*/ 156 h 501"/>
                <a:gd name="T4" fmla="*/ 594 w 720"/>
                <a:gd name="T5" fmla="*/ 31 h 501"/>
                <a:gd name="T6" fmla="*/ 469 w 720"/>
                <a:gd name="T7" fmla="*/ 62 h 501"/>
                <a:gd name="T8" fmla="*/ 282 w 720"/>
                <a:gd name="T9" fmla="*/ 125 h 501"/>
                <a:gd name="T10" fmla="*/ 126 w 720"/>
                <a:gd name="T11" fmla="*/ 62 h 501"/>
                <a:gd name="T12" fmla="*/ 32 w 720"/>
                <a:gd name="T13" fmla="*/ 62 h 501"/>
                <a:gd name="T14" fmla="*/ 32 w 720"/>
                <a:gd name="T15" fmla="*/ 187 h 501"/>
                <a:gd name="T16" fmla="*/ 94 w 720"/>
                <a:gd name="T17" fmla="*/ 312 h 501"/>
                <a:gd name="T18" fmla="*/ 188 w 720"/>
                <a:gd name="T19" fmla="*/ 437 h 501"/>
                <a:gd name="T20" fmla="*/ 376 w 720"/>
                <a:gd name="T21" fmla="*/ 500 h 501"/>
                <a:gd name="T22" fmla="*/ 594 w 720"/>
                <a:gd name="T23" fmla="*/ 406 h 501"/>
                <a:gd name="T24" fmla="*/ 688 w 720"/>
                <a:gd name="T25" fmla="*/ 156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0" h="501">
                  <a:moveTo>
                    <a:pt x="688" y="156"/>
                  </a:moveTo>
                  <a:lnTo>
                    <a:pt x="688" y="156"/>
                  </a:lnTo>
                  <a:cubicBezTo>
                    <a:pt x="688" y="93"/>
                    <a:pt x="625" y="31"/>
                    <a:pt x="594" y="31"/>
                  </a:cubicBezTo>
                  <a:cubicBezTo>
                    <a:pt x="563" y="31"/>
                    <a:pt x="501" y="62"/>
                    <a:pt x="469" y="62"/>
                  </a:cubicBezTo>
                  <a:cubicBezTo>
                    <a:pt x="438" y="93"/>
                    <a:pt x="344" y="125"/>
                    <a:pt x="282" y="125"/>
                  </a:cubicBezTo>
                  <a:cubicBezTo>
                    <a:pt x="188" y="125"/>
                    <a:pt x="126" y="93"/>
                    <a:pt x="126" y="62"/>
                  </a:cubicBezTo>
                  <a:cubicBezTo>
                    <a:pt x="126" y="0"/>
                    <a:pt x="94" y="31"/>
                    <a:pt x="32" y="62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32" y="218"/>
                    <a:pt x="63" y="281"/>
                    <a:pt x="94" y="312"/>
                  </a:cubicBezTo>
                  <a:cubicBezTo>
                    <a:pt x="94" y="343"/>
                    <a:pt x="157" y="375"/>
                    <a:pt x="188" y="437"/>
                  </a:cubicBezTo>
                  <a:cubicBezTo>
                    <a:pt x="251" y="468"/>
                    <a:pt x="313" y="500"/>
                    <a:pt x="376" y="500"/>
                  </a:cubicBezTo>
                  <a:cubicBezTo>
                    <a:pt x="438" y="500"/>
                    <a:pt x="532" y="468"/>
                    <a:pt x="594" y="406"/>
                  </a:cubicBezTo>
                  <a:cubicBezTo>
                    <a:pt x="657" y="343"/>
                    <a:pt x="719" y="218"/>
                    <a:pt x="68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3311" y="898"/>
              <a:ext cx="276" cy="311"/>
            </a:xfrm>
            <a:custGeom>
              <a:avLst/>
              <a:gdLst>
                <a:gd name="T0" fmla="*/ 156 w 1220"/>
                <a:gd name="T1" fmla="*/ 781 h 1376"/>
                <a:gd name="T2" fmla="*/ 156 w 1220"/>
                <a:gd name="T3" fmla="*/ 781 h 1376"/>
                <a:gd name="T4" fmla="*/ 313 w 1220"/>
                <a:gd name="T5" fmla="*/ 812 h 1376"/>
                <a:gd name="T6" fmla="*/ 375 w 1220"/>
                <a:gd name="T7" fmla="*/ 781 h 1376"/>
                <a:gd name="T8" fmla="*/ 344 w 1220"/>
                <a:gd name="T9" fmla="*/ 844 h 1376"/>
                <a:gd name="T10" fmla="*/ 344 w 1220"/>
                <a:gd name="T11" fmla="*/ 969 h 1376"/>
                <a:gd name="T12" fmla="*/ 344 w 1220"/>
                <a:gd name="T13" fmla="*/ 1031 h 1376"/>
                <a:gd name="T14" fmla="*/ 406 w 1220"/>
                <a:gd name="T15" fmla="*/ 1281 h 1376"/>
                <a:gd name="T16" fmla="*/ 563 w 1220"/>
                <a:gd name="T17" fmla="*/ 1156 h 1376"/>
                <a:gd name="T18" fmla="*/ 594 w 1220"/>
                <a:gd name="T19" fmla="*/ 1125 h 1376"/>
                <a:gd name="T20" fmla="*/ 688 w 1220"/>
                <a:gd name="T21" fmla="*/ 937 h 1376"/>
                <a:gd name="T22" fmla="*/ 813 w 1220"/>
                <a:gd name="T23" fmla="*/ 1125 h 1376"/>
                <a:gd name="T24" fmla="*/ 938 w 1220"/>
                <a:gd name="T25" fmla="*/ 1156 h 1376"/>
                <a:gd name="T26" fmla="*/ 906 w 1220"/>
                <a:gd name="T27" fmla="*/ 969 h 1376"/>
                <a:gd name="T28" fmla="*/ 875 w 1220"/>
                <a:gd name="T29" fmla="*/ 781 h 1376"/>
                <a:gd name="T30" fmla="*/ 813 w 1220"/>
                <a:gd name="T31" fmla="*/ 719 h 1376"/>
                <a:gd name="T32" fmla="*/ 781 w 1220"/>
                <a:gd name="T33" fmla="*/ 656 h 1376"/>
                <a:gd name="T34" fmla="*/ 625 w 1220"/>
                <a:gd name="T35" fmla="*/ 469 h 1376"/>
                <a:gd name="T36" fmla="*/ 656 w 1220"/>
                <a:gd name="T37" fmla="*/ 375 h 1376"/>
                <a:gd name="T38" fmla="*/ 719 w 1220"/>
                <a:gd name="T39" fmla="*/ 312 h 1376"/>
                <a:gd name="T40" fmla="*/ 844 w 1220"/>
                <a:gd name="T41" fmla="*/ 375 h 1376"/>
                <a:gd name="T42" fmla="*/ 1063 w 1220"/>
                <a:gd name="T43" fmla="*/ 344 h 1376"/>
                <a:gd name="T44" fmla="*/ 1188 w 1220"/>
                <a:gd name="T45" fmla="*/ 156 h 1376"/>
                <a:gd name="T46" fmla="*/ 1125 w 1220"/>
                <a:gd name="T47" fmla="*/ 62 h 1376"/>
                <a:gd name="T48" fmla="*/ 938 w 1220"/>
                <a:gd name="T49" fmla="*/ 62 h 1376"/>
                <a:gd name="T50" fmla="*/ 813 w 1220"/>
                <a:gd name="T51" fmla="*/ 62 h 1376"/>
                <a:gd name="T52" fmla="*/ 688 w 1220"/>
                <a:gd name="T53" fmla="*/ 31 h 1376"/>
                <a:gd name="T54" fmla="*/ 563 w 1220"/>
                <a:gd name="T55" fmla="*/ 31 h 1376"/>
                <a:gd name="T56" fmla="*/ 500 w 1220"/>
                <a:gd name="T57" fmla="*/ 187 h 1376"/>
                <a:gd name="T58" fmla="*/ 438 w 1220"/>
                <a:gd name="T59" fmla="*/ 250 h 1376"/>
                <a:gd name="T60" fmla="*/ 313 w 1220"/>
                <a:gd name="T61" fmla="*/ 312 h 1376"/>
                <a:gd name="T62" fmla="*/ 156 w 1220"/>
                <a:gd name="T63" fmla="*/ 344 h 1376"/>
                <a:gd name="T64" fmla="*/ 94 w 1220"/>
                <a:gd name="T65" fmla="*/ 406 h 1376"/>
                <a:gd name="T66" fmla="*/ 31 w 1220"/>
                <a:gd name="T67" fmla="*/ 594 h 1376"/>
                <a:gd name="T68" fmla="*/ 31 w 1220"/>
                <a:gd name="T69" fmla="*/ 719 h 1376"/>
                <a:gd name="T70" fmla="*/ 156 w 1220"/>
                <a:gd name="T71" fmla="*/ 781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20" h="1376">
                  <a:moveTo>
                    <a:pt x="156" y="781"/>
                  </a:moveTo>
                  <a:lnTo>
                    <a:pt x="156" y="781"/>
                  </a:lnTo>
                  <a:cubicBezTo>
                    <a:pt x="188" y="812"/>
                    <a:pt x="250" y="812"/>
                    <a:pt x="313" y="812"/>
                  </a:cubicBezTo>
                  <a:cubicBezTo>
                    <a:pt x="344" y="812"/>
                    <a:pt x="375" y="781"/>
                    <a:pt x="375" y="781"/>
                  </a:cubicBezTo>
                  <a:cubicBezTo>
                    <a:pt x="375" y="781"/>
                    <a:pt x="375" y="812"/>
                    <a:pt x="344" y="844"/>
                  </a:cubicBezTo>
                  <a:cubicBezTo>
                    <a:pt x="313" y="875"/>
                    <a:pt x="313" y="937"/>
                    <a:pt x="344" y="969"/>
                  </a:cubicBezTo>
                  <a:cubicBezTo>
                    <a:pt x="375" y="1000"/>
                    <a:pt x="375" y="1031"/>
                    <a:pt x="344" y="1031"/>
                  </a:cubicBezTo>
                  <a:cubicBezTo>
                    <a:pt x="313" y="1062"/>
                    <a:pt x="344" y="1156"/>
                    <a:pt x="406" y="1281"/>
                  </a:cubicBezTo>
                  <a:cubicBezTo>
                    <a:pt x="469" y="1375"/>
                    <a:pt x="563" y="1312"/>
                    <a:pt x="563" y="1156"/>
                  </a:cubicBezTo>
                  <a:cubicBezTo>
                    <a:pt x="594" y="1125"/>
                    <a:pt x="594" y="1125"/>
                    <a:pt x="594" y="1125"/>
                  </a:cubicBezTo>
                  <a:cubicBezTo>
                    <a:pt x="625" y="937"/>
                    <a:pt x="656" y="875"/>
                    <a:pt x="688" y="937"/>
                  </a:cubicBezTo>
                  <a:cubicBezTo>
                    <a:pt x="750" y="969"/>
                    <a:pt x="781" y="1062"/>
                    <a:pt x="813" y="1125"/>
                  </a:cubicBezTo>
                  <a:cubicBezTo>
                    <a:pt x="813" y="1156"/>
                    <a:pt x="875" y="1187"/>
                    <a:pt x="938" y="1156"/>
                  </a:cubicBezTo>
                  <a:cubicBezTo>
                    <a:pt x="969" y="1125"/>
                    <a:pt x="969" y="1031"/>
                    <a:pt x="906" y="969"/>
                  </a:cubicBezTo>
                  <a:cubicBezTo>
                    <a:pt x="875" y="906"/>
                    <a:pt x="844" y="812"/>
                    <a:pt x="875" y="781"/>
                  </a:cubicBezTo>
                  <a:cubicBezTo>
                    <a:pt x="875" y="781"/>
                    <a:pt x="875" y="781"/>
                    <a:pt x="813" y="719"/>
                  </a:cubicBezTo>
                  <a:cubicBezTo>
                    <a:pt x="781" y="656"/>
                    <a:pt x="781" y="656"/>
                    <a:pt x="781" y="656"/>
                  </a:cubicBezTo>
                  <a:cubicBezTo>
                    <a:pt x="719" y="594"/>
                    <a:pt x="625" y="500"/>
                    <a:pt x="625" y="469"/>
                  </a:cubicBezTo>
                  <a:cubicBezTo>
                    <a:pt x="594" y="437"/>
                    <a:pt x="625" y="406"/>
                    <a:pt x="656" y="375"/>
                  </a:cubicBezTo>
                  <a:cubicBezTo>
                    <a:pt x="688" y="344"/>
                    <a:pt x="719" y="344"/>
                    <a:pt x="719" y="312"/>
                  </a:cubicBezTo>
                  <a:cubicBezTo>
                    <a:pt x="750" y="312"/>
                    <a:pt x="781" y="344"/>
                    <a:pt x="844" y="375"/>
                  </a:cubicBezTo>
                  <a:cubicBezTo>
                    <a:pt x="906" y="406"/>
                    <a:pt x="1000" y="406"/>
                    <a:pt x="1063" y="344"/>
                  </a:cubicBezTo>
                  <a:cubicBezTo>
                    <a:pt x="1125" y="281"/>
                    <a:pt x="1188" y="187"/>
                    <a:pt x="1188" y="156"/>
                  </a:cubicBezTo>
                  <a:cubicBezTo>
                    <a:pt x="1219" y="94"/>
                    <a:pt x="1188" y="62"/>
                    <a:pt x="1125" y="62"/>
                  </a:cubicBezTo>
                  <a:cubicBezTo>
                    <a:pt x="1063" y="62"/>
                    <a:pt x="969" y="62"/>
                    <a:pt x="938" y="62"/>
                  </a:cubicBezTo>
                  <a:cubicBezTo>
                    <a:pt x="875" y="62"/>
                    <a:pt x="813" y="62"/>
                    <a:pt x="813" y="62"/>
                  </a:cubicBezTo>
                  <a:cubicBezTo>
                    <a:pt x="781" y="94"/>
                    <a:pt x="750" y="62"/>
                    <a:pt x="688" y="31"/>
                  </a:cubicBezTo>
                  <a:cubicBezTo>
                    <a:pt x="656" y="0"/>
                    <a:pt x="594" y="0"/>
                    <a:pt x="563" y="31"/>
                  </a:cubicBezTo>
                  <a:cubicBezTo>
                    <a:pt x="531" y="62"/>
                    <a:pt x="500" y="125"/>
                    <a:pt x="500" y="187"/>
                  </a:cubicBezTo>
                  <a:cubicBezTo>
                    <a:pt x="500" y="219"/>
                    <a:pt x="469" y="250"/>
                    <a:pt x="438" y="250"/>
                  </a:cubicBezTo>
                  <a:cubicBezTo>
                    <a:pt x="406" y="250"/>
                    <a:pt x="344" y="281"/>
                    <a:pt x="313" y="312"/>
                  </a:cubicBezTo>
                  <a:cubicBezTo>
                    <a:pt x="250" y="375"/>
                    <a:pt x="188" y="375"/>
                    <a:pt x="156" y="344"/>
                  </a:cubicBezTo>
                  <a:cubicBezTo>
                    <a:pt x="125" y="312"/>
                    <a:pt x="94" y="344"/>
                    <a:pt x="94" y="406"/>
                  </a:cubicBezTo>
                  <a:cubicBezTo>
                    <a:pt x="94" y="469"/>
                    <a:pt x="63" y="531"/>
                    <a:pt x="31" y="594"/>
                  </a:cubicBezTo>
                  <a:cubicBezTo>
                    <a:pt x="0" y="625"/>
                    <a:pt x="0" y="687"/>
                    <a:pt x="31" y="719"/>
                  </a:cubicBezTo>
                  <a:cubicBezTo>
                    <a:pt x="63" y="750"/>
                    <a:pt x="125" y="781"/>
                    <a:pt x="156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3864" y="750"/>
              <a:ext cx="325" cy="212"/>
            </a:xfrm>
            <a:custGeom>
              <a:avLst/>
              <a:gdLst>
                <a:gd name="T0" fmla="*/ 281 w 1438"/>
                <a:gd name="T1" fmla="*/ 843 h 938"/>
                <a:gd name="T2" fmla="*/ 281 w 1438"/>
                <a:gd name="T3" fmla="*/ 843 h 938"/>
                <a:gd name="T4" fmla="*/ 406 w 1438"/>
                <a:gd name="T5" fmla="*/ 875 h 938"/>
                <a:gd name="T6" fmla="*/ 406 w 1438"/>
                <a:gd name="T7" fmla="*/ 718 h 938"/>
                <a:gd name="T8" fmla="*/ 531 w 1438"/>
                <a:gd name="T9" fmla="*/ 718 h 938"/>
                <a:gd name="T10" fmla="*/ 625 w 1438"/>
                <a:gd name="T11" fmla="*/ 750 h 938"/>
                <a:gd name="T12" fmla="*/ 750 w 1438"/>
                <a:gd name="T13" fmla="*/ 781 h 938"/>
                <a:gd name="T14" fmla="*/ 906 w 1438"/>
                <a:gd name="T15" fmla="*/ 875 h 938"/>
                <a:gd name="T16" fmla="*/ 1031 w 1438"/>
                <a:gd name="T17" fmla="*/ 875 h 938"/>
                <a:gd name="T18" fmla="*/ 1031 w 1438"/>
                <a:gd name="T19" fmla="*/ 781 h 938"/>
                <a:gd name="T20" fmla="*/ 1062 w 1438"/>
                <a:gd name="T21" fmla="*/ 718 h 938"/>
                <a:gd name="T22" fmla="*/ 1156 w 1438"/>
                <a:gd name="T23" fmla="*/ 625 h 938"/>
                <a:gd name="T24" fmla="*/ 1312 w 1438"/>
                <a:gd name="T25" fmla="*/ 500 h 938"/>
                <a:gd name="T26" fmla="*/ 1406 w 1438"/>
                <a:gd name="T27" fmla="*/ 343 h 938"/>
                <a:gd name="T28" fmla="*/ 1343 w 1438"/>
                <a:gd name="T29" fmla="*/ 281 h 938"/>
                <a:gd name="T30" fmla="*/ 1125 w 1438"/>
                <a:gd name="T31" fmla="*/ 406 h 938"/>
                <a:gd name="T32" fmla="*/ 1031 w 1438"/>
                <a:gd name="T33" fmla="*/ 375 h 938"/>
                <a:gd name="T34" fmla="*/ 968 w 1438"/>
                <a:gd name="T35" fmla="*/ 250 h 938"/>
                <a:gd name="T36" fmla="*/ 1031 w 1438"/>
                <a:gd name="T37" fmla="*/ 187 h 938"/>
                <a:gd name="T38" fmla="*/ 1062 w 1438"/>
                <a:gd name="T39" fmla="*/ 125 h 938"/>
                <a:gd name="T40" fmla="*/ 1031 w 1438"/>
                <a:gd name="T41" fmla="*/ 0 h 938"/>
                <a:gd name="T42" fmla="*/ 906 w 1438"/>
                <a:gd name="T43" fmla="*/ 125 h 938"/>
                <a:gd name="T44" fmla="*/ 781 w 1438"/>
                <a:gd name="T45" fmla="*/ 281 h 938"/>
                <a:gd name="T46" fmla="*/ 656 w 1438"/>
                <a:gd name="T47" fmla="*/ 406 h 938"/>
                <a:gd name="T48" fmla="*/ 562 w 1438"/>
                <a:gd name="T49" fmla="*/ 531 h 938"/>
                <a:gd name="T50" fmla="*/ 468 w 1438"/>
                <a:gd name="T51" fmla="*/ 468 h 938"/>
                <a:gd name="T52" fmla="*/ 406 w 1438"/>
                <a:gd name="T53" fmla="*/ 375 h 938"/>
                <a:gd name="T54" fmla="*/ 156 w 1438"/>
                <a:gd name="T55" fmla="*/ 437 h 938"/>
                <a:gd name="T56" fmla="*/ 0 w 1438"/>
                <a:gd name="T57" fmla="*/ 562 h 938"/>
                <a:gd name="T58" fmla="*/ 62 w 1438"/>
                <a:gd name="T59" fmla="*/ 687 h 938"/>
                <a:gd name="T60" fmla="*/ 281 w 1438"/>
                <a:gd name="T61" fmla="*/ 843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8" h="938">
                  <a:moveTo>
                    <a:pt x="281" y="843"/>
                  </a:moveTo>
                  <a:lnTo>
                    <a:pt x="281" y="843"/>
                  </a:lnTo>
                  <a:cubicBezTo>
                    <a:pt x="375" y="906"/>
                    <a:pt x="406" y="937"/>
                    <a:pt x="406" y="875"/>
                  </a:cubicBezTo>
                  <a:cubicBezTo>
                    <a:pt x="406" y="812"/>
                    <a:pt x="406" y="750"/>
                    <a:pt x="406" y="718"/>
                  </a:cubicBezTo>
                  <a:cubicBezTo>
                    <a:pt x="437" y="687"/>
                    <a:pt x="468" y="718"/>
                    <a:pt x="531" y="718"/>
                  </a:cubicBezTo>
                  <a:cubicBezTo>
                    <a:pt x="562" y="750"/>
                    <a:pt x="593" y="750"/>
                    <a:pt x="625" y="750"/>
                  </a:cubicBezTo>
                  <a:cubicBezTo>
                    <a:pt x="656" y="718"/>
                    <a:pt x="718" y="750"/>
                    <a:pt x="750" y="781"/>
                  </a:cubicBezTo>
                  <a:cubicBezTo>
                    <a:pt x="781" y="812"/>
                    <a:pt x="843" y="843"/>
                    <a:pt x="906" y="875"/>
                  </a:cubicBezTo>
                  <a:cubicBezTo>
                    <a:pt x="968" y="875"/>
                    <a:pt x="1031" y="875"/>
                    <a:pt x="1031" y="875"/>
                  </a:cubicBezTo>
                  <a:cubicBezTo>
                    <a:pt x="1062" y="875"/>
                    <a:pt x="1062" y="812"/>
                    <a:pt x="1031" y="781"/>
                  </a:cubicBezTo>
                  <a:cubicBezTo>
                    <a:pt x="1000" y="750"/>
                    <a:pt x="1000" y="718"/>
                    <a:pt x="1062" y="718"/>
                  </a:cubicBezTo>
                  <a:cubicBezTo>
                    <a:pt x="1093" y="687"/>
                    <a:pt x="1156" y="656"/>
                    <a:pt x="1156" y="625"/>
                  </a:cubicBezTo>
                  <a:cubicBezTo>
                    <a:pt x="1187" y="562"/>
                    <a:pt x="1250" y="531"/>
                    <a:pt x="1312" y="500"/>
                  </a:cubicBezTo>
                  <a:cubicBezTo>
                    <a:pt x="1343" y="500"/>
                    <a:pt x="1406" y="406"/>
                    <a:pt x="1406" y="343"/>
                  </a:cubicBezTo>
                  <a:cubicBezTo>
                    <a:pt x="1437" y="281"/>
                    <a:pt x="1375" y="250"/>
                    <a:pt x="1343" y="281"/>
                  </a:cubicBezTo>
                  <a:cubicBezTo>
                    <a:pt x="1281" y="312"/>
                    <a:pt x="1187" y="375"/>
                    <a:pt x="1125" y="406"/>
                  </a:cubicBezTo>
                  <a:cubicBezTo>
                    <a:pt x="1062" y="437"/>
                    <a:pt x="1031" y="406"/>
                    <a:pt x="1031" y="375"/>
                  </a:cubicBezTo>
                  <a:cubicBezTo>
                    <a:pt x="1031" y="312"/>
                    <a:pt x="1000" y="281"/>
                    <a:pt x="968" y="250"/>
                  </a:cubicBezTo>
                  <a:cubicBezTo>
                    <a:pt x="968" y="250"/>
                    <a:pt x="968" y="250"/>
                    <a:pt x="1031" y="187"/>
                  </a:cubicBezTo>
                  <a:cubicBezTo>
                    <a:pt x="1062" y="125"/>
                    <a:pt x="1062" y="125"/>
                    <a:pt x="1062" y="125"/>
                  </a:cubicBezTo>
                  <a:cubicBezTo>
                    <a:pt x="1093" y="62"/>
                    <a:pt x="1062" y="0"/>
                    <a:pt x="1031" y="0"/>
                  </a:cubicBezTo>
                  <a:cubicBezTo>
                    <a:pt x="1000" y="0"/>
                    <a:pt x="968" y="62"/>
                    <a:pt x="906" y="125"/>
                  </a:cubicBezTo>
                  <a:cubicBezTo>
                    <a:pt x="875" y="218"/>
                    <a:pt x="812" y="281"/>
                    <a:pt x="781" y="281"/>
                  </a:cubicBezTo>
                  <a:cubicBezTo>
                    <a:pt x="718" y="312"/>
                    <a:pt x="687" y="343"/>
                    <a:pt x="656" y="406"/>
                  </a:cubicBezTo>
                  <a:cubicBezTo>
                    <a:pt x="625" y="437"/>
                    <a:pt x="593" y="531"/>
                    <a:pt x="562" y="531"/>
                  </a:cubicBezTo>
                  <a:cubicBezTo>
                    <a:pt x="500" y="562"/>
                    <a:pt x="468" y="531"/>
                    <a:pt x="468" y="468"/>
                  </a:cubicBezTo>
                  <a:cubicBezTo>
                    <a:pt x="468" y="437"/>
                    <a:pt x="437" y="375"/>
                    <a:pt x="406" y="375"/>
                  </a:cubicBezTo>
                  <a:cubicBezTo>
                    <a:pt x="375" y="406"/>
                    <a:pt x="250" y="406"/>
                    <a:pt x="156" y="437"/>
                  </a:cubicBezTo>
                  <a:cubicBezTo>
                    <a:pt x="93" y="468"/>
                    <a:pt x="0" y="531"/>
                    <a:pt x="0" y="562"/>
                  </a:cubicBezTo>
                  <a:cubicBezTo>
                    <a:pt x="0" y="593"/>
                    <a:pt x="31" y="656"/>
                    <a:pt x="62" y="687"/>
                  </a:cubicBezTo>
                  <a:cubicBezTo>
                    <a:pt x="93" y="718"/>
                    <a:pt x="187" y="781"/>
                    <a:pt x="281" y="8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2879" y="1139"/>
              <a:ext cx="3330" cy="2650"/>
            </a:xfrm>
            <a:custGeom>
              <a:avLst/>
              <a:gdLst>
                <a:gd name="T0" fmla="*/ 13311 w 14687"/>
                <a:gd name="T1" fmla="*/ 2032 h 11688"/>
                <a:gd name="T2" fmla="*/ 12561 w 14687"/>
                <a:gd name="T3" fmla="*/ 1907 h 11688"/>
                <a:gd name="T4" fmla="*/ 11593 w 14687"/>
                <a:gd name="T5" fmla="*/ 1532 h 11688"/>
                <a:gd name="T6" fmla="*/ 10811 w 14687"/>
                <a:gd name="T7" fmla="*/ 1657 h 11688"/>
                <a:gd name="T8" fmla="*/ 10093 w 14687"/>
                <a:gd name="T9" fmla="*/ 1125 h 11688"/>
                <a:gd name="T10" fmla="*/ 9030 w 14687"/>
                <a:gd name="T11" fmla="*/ 1125 h 11688"/>
                <a:gd name="T12" fmla="*/ 9311 w 14687"/>
                <a:gd name="T13" fmla="*/ 625 h 11688"/>
                <a:gd name="T14" fmla="*/ 8499 w 14687"/>
                <a:gd name="T15" fmla="*/ 0 h 11688"/>
                <a:gd name="T16" fmla="*/ 7624 w 14687"/>
                <a:gd name="T17" fmla="*/ 657 h 11688"/>
                <a:gd name="T18" fmla="*/ 7061 w 14687"/>
                <a:gd name="T19" fmla="*/ 1813 h 11688"/>
                <a:gd name="T20" fmla="*/ 6468 w 14687"/>
                <a:gd name="T21" fmla="*/ 1938 h 11688"/>
                <a:gd name="T22" fmla="*/ 6311 w 14687"/>
                <a:gd name="T23" fmla="*/ 2313 h 11688"/>
                <a:gd name="T24" fmla="*/ 5936 w 14687"/>
                <a:gd name="T25" fmla="*/ 1969 h 11688"/>
                <a:gd name="T26" fmla="*/ 5218 w 14687"/>
                <a:gd name="T27" fmla="*/ 2219 h 11688"/>
                <a:gd name="T28" fmla="*/ 4311 w 14687"/>
                <a:gd name="T29" fmla="*/ 2532 h 11688"/>
                <a:gd name="T30" fmla="*/ 3561 w 14687"/>
                <a:gd name="T31" fmla="*/ 2657 h 11688"/>
                <a:gd name="T32" fmla="*/ 2936 w 14687"/>
                <a:gd name="T33" fmla="*/ 1782 h 11688"/>
                <a:gd name="T34" fmla="*/ 1593 w 14687"/>
                <a:gd name="T35" fmla="*/ 3594 h 11688"/>
                <a:gd name="T36" fmla="*/ 2311 w 14687"/>
                <a:gd name="T37" fmla="*/ 4250 h 11688"/>
                <a:gd name="T38" fmla="*/ 2843 w 14687"/>
                <a:gd name="T39" fmla="*/ 2844 h 11688"/>
                <a:gd name="T40" fmla="*/ 2874 w 14687"/>
                <a:gd name="T41" fmla="*/ 3782 h 11688"/>
                <a:gd name="T42" fmla="*/ 1999 w 14687"/>
                <a:gd name="T43" fmla="*/ 4438 h 11688"/>
                <a:gd name="T44" fmla="*/ 1530 w 14687"/>
                <a:gd name="T45" fmla="*/ 4563 h 11688"/>
                <a:gd name="T46" fmla="*/ 937 w 14687"/>
                <a:gd name="T47" fmla="*/ 5219 h 11688"/>
                <a:gd name="T48" fmla="*/ 906 w 14687"/>
                <a:gd name="T49" fmla="*/ 6249 h 11688"/>
                <a:gd name="T50" fmla="*/ 1843 w 14687"/>
                <a:gd name="T51" fmla="*/ 5593 h 11688"/>
                <a:gd name="T52" fmla="*/ 2405 w 14687"/>
                <a:gd name="T53" fmla="*/ 5843 h 11688"/>
                <a:gd name="T54" fmla="*/ 2843 w 14687"/>
                <a:gd name="T55" fmla="*/ 6249 h 11688"/>
                <a:gd name="T56" fmla="*/ 3593 w 14687"/>
                <a:gd name="T57" fmla="*/ 6656 h 11688"/>
                <a:gd name="T58" fmla="*/ 1780 w 14687"/>
                <a:gd name="T59" fmla="*/ 6218 h 11688"/>
                <a:gd name="T60" fmla="*/ 31 w 14687"/>
                <a:gd name="T61" fmla="*/ 7531 h 11688"/>
                <a:gd name="T62" fmla="*/ 1561 w 14687"/>
                <a:gd name="T63" fmla="*/ 8687 h 11688"/>
                <a:gd name="T64" fmla="*/ 2186 w 14687"/>
                <a:gd name="T65" fmla="*/ 9749 h 11688"/>
                <a:gd name="T66" fmla="*/ 2468 w 14687"/>
                <a:gd name="T67" fmla="*/ 11343 h 11688"/>
                <a:gd name="T68" fmla="*/ 4061 w 14687"/>
                <a:gd name="T69" fmla="*/ 10218 h 11688"/>
                <a:gd name="T70" fmla="*/ 4249 w 14687"/>
                <a:gd name="T71" fmla="*/ 8187 h 11688"/>
                <a:gd name="T72" fmla="*/ 4124 w 14687"/>
                <a:gd name="T73" fmla="*/ 7656 h 11688"/>
                <a:gd name="T74" fmla="*/ 5311 w 14687"/>
                <a:gd name="T75" fmla="*/ 7593 h 11688"/>
                <a:gd name="T76" fmla="*/ 5218 w 14687"/>
                <a:gd name="T77" fmla="*/ 7093 h 11688"/>
                <a:gd name="T78" fmla="*/ 6405 w 14687"/>
                <a:gd name="T79" fmla="*/ 7843 h 11688"/>
                <a:gd name="T80" fmla="*/ 6905 w 14687"/>
                <a:gd name="T81" fmla="*/ 8093 h 11688"/>
                <a:gd name="T82" fmla="*/ 8093 w 14687"/>
                <a:gd name="T83" fmla="*/ 7906 h 11688"/>
                <a:gd name="T84" fmla="*/ 8218 w 14687"/>
                <a:gd name="T85" fmla="*/ 9031 h 11688"/>
                <a:gd name="T86" fmla="*/ 9655 w 14687"/>
                <a:gd name="T87" fmla="*/ 9749 h 11688"/>
                <a:gd name="T88" fmla="*/ 9530 w 14687"/>
                <a:gd name="T89" fmla="*/ 9593 h 11688"/>
                <a:gd name="T90" fmla="*/ 8530 w 14687"/>
                <a:gd name="T91" fmla="*/ 8874 h 11688"/>
                <a:gd name="T92" fmla="*/ 8936 w 14687"/>
                <a:gd name="T93" fmla="*/ 8218 h 11688"/>
                <a:gd name="T94" fmla="*/ 9343 w 14687"/>
                <a:gd name="T95" fmla="*/ 7406 h 11688"/>
                <a:gd name="T96" fmla="*/ 9686 w 14687"/>
                <a:gd name="T97" fmla="*/ 6031 h 11688"/>
                <a:gd name="T98" fmla="*/ 10343 w 14687"/>
                <a:gd name="T99" fmla="*/ 5999 h 11688"/>
                <a:gd name="T100" fmla="*/ 11093 w 14687"/>
                <a:gd name="T101" fmla="*/ 4469 h 11688"/>
                <a:gd name="T102" fmla="*/ 12093 w 14687"/>
                <a:gd name="T103" fmla="*/ 3844 h 11688"/>
                <a:gd name="T104" fmla="*/ 12593 w 14687"/>
                <a:gd name="T105" fmla="*/ 3782 h 11688"/>
                <a:gd name="T106" fmla="*/ 12561 w 14687"/>
                <a:gd name="T107" fmla="*/ 4500 h 11688"/>
                <a:gd name="T108" fmla="*/ 13218 w 14687"/>
                <a:gd name="T109" fmla="*/ 3688 h 11688"/>
                <a:gd name="T110" fmla="*/ 14030 w 14687"/>
                <a:gd name="T111" fmla="*/ 2719 h 11688"/>
                <a:gd name="T112" fmla="*/ 3999 w 14687"/>
                <a:gd name="T113" fmla="*/ 5812 h 11688"/>
                <a:gd name="T114" fmla="*/ 3655 w 14687"/>
                <a:gd name="T115" fmla="*/ 5532 h 11688"/>
                <a:gd name="T116" fmla="*/ 4686 w 14687"/>
                <a:gd name="T117" fmla="*/ 5812 h 11688"/>
                <a:gd name="T118" fmla="*/ 4968 w 14687"/>
                <a:gd name="T119" fmla="*/ 5749 h 11688"/>
                <a:gd name="T120" fmla="*/ 5530 w 14687"/>
                <a:gd name="T121" fmla="*/ 5344 h 1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87" h="11688">
                  <a:moveTo>
                    <a:pt x="14624" y="2625"/>
                  </a:moveTo>
                  <a:lnTo>
                    <a:pt x="14624" y="2625"/>
                  </a:lnTo>
                  <a:cubicBezTo>
                    <a:pt x="14561" y="2563"/>
                    <a:pt x="14468" y="2532"/>
                    <a:pt x="14405" y="2594"/>
                  </a:cubicBezTo>
                  <a:cubicBezTo>
                    <a:pt x="14374" y="2625"/>
                    <a:pt x="14311" y="2594"/>
                    <a:pt x="14311" y="2563"/>
                  </a:cubicBezTo>
                  <a:cubicBezTo>
                    <a:pt x="14311" y="2532"/>
                    <a:pt x="14186" y="2407"/>
                    <a:pt x="14061" y="2313"/>
                  </a:cubicBezTo>
                  <a:cubicBezTo>
                    <a:pt x="13999" y="2250"/>
                    <a:pt x="13999" y="2250"/>
                    <a:pt x="13999" y="2250"/>
                  </a:cubicBezTo>
                  <a:cubicBezTo>
                    <a:pt x="13874" y="2157"/>
                    <a:pt x="13718" y="2063"/>
                    <a:pt x="13655" y="2063"/>
                  </a:cubicBezTo>
                  <a:cubicBezTo>
                    <a:pt x="13561" y="2063"/>
                    <a:pt x="13468" y="2000"/>
                    <a:pt x="13405" y="1969"/>
                  </a:cubicBezTo>
                  <a:cubicBezTo>
                    <a:pt x="13343" y="1938"/>
                    <a:pt x="13311" y="1969"/>
                    <a:pt x="13311" y="2032"/>
                  </a:cubicBezTo>
                  <a:cubicBezTo>
                    <a:pt x="13311" y="2063"/>
                    <a:pt x="13311" y="2125"/>
                    <a:pt x="13280" y="2157"/>
                  </a:cubicBezTo>
                  <a:cubicBezTo>
                    <a:pt x="13280" y="2157"/>
                    <a:pt x="13249" y="2157"/>
                    <a:pt x="13218" y="2125"/>
                  </a:cubicBezTo>
                  <a:cubicBezTo>
                    <a:pt x="13186" y="2063"/>
                    <a:pt x="13155" y="2063"/>
                    <a:pt x="13124" y="2063"/>
                  </a:cubicBezTo>
                  <a:cubicBezTo>
                    <a:pt x="13093" y="2063"/>
                    <a:pt x="13030" y="2063"/>
                    <a:pt x="12999" y="2063"/>
                  </a:cubicBezTo>
                  <a:cubicBezTo>
                    <a:pt x="12936" y="2094"/>
                    <a:pt x="12874" y="2094"/>
                    <a:pt x="12843" y="2063"/>
                  </a:cubicBezTo>
                  <a:cubicBezTo>
                    <a:pt x="12780" y="2063"/>
                    <a:pt x="12749" y="2063"/>
                    <a:pt x="12717" y="2094"/>
                  </a:cubicBezTo>
                  <a:cubicBezTo>
                    <a:pt x="12686" y="2125"/>
                    <a:pt x="12655" y="2125"/>
                    <a:pt x="12624" y="2125"/>
                  </a:cubicBezTo>
                  <a:cubicBezTo>
                    <a:pt x="12593" y="2094"/>
                    <a:pt x="12561" y="2032"/>
                    <a:pt x="12561" y="2000"/>
                  </a:cubicBezTo>
                  <a:cubicBezTo>
                    <a:pt x="12561" y="1969"/>
                    <a:pt x="12561" y="1938"/>
                    <a:pt x="12561" y="1907"/>
                  </a:cubicBezTo>
                  <a:cubicBezTo>
                    <a:pt x="12561" y="1907"/>
                    <a:pt x="12561" y="1875"/>
                    <a:pt x="12593" y="1875"/>
                  </a:cubicBezTo>
                  <a:cubicBezTo>
                    <a:pt x="12624" y="1844"/>
                    <a:pt x="12655" y="1844"/>
                    <a:pt x="12655" y="1813"/>
                  </a:cubicBezTo>
                  <a:cubicBezTo>
                    <a:pt x="12655" y="1782"/>
                    <a:pt x="12593" y="1782"/>
                    <a:pt x="12530" y="1782"/>
                  </a:cubicBezTo>
                  <a:cubicBezTo>
                    <a:pt x="12499" y="1782"/>
                    <a:pt x="12342" y="1782"/>
                    <a:pt x="12249" y="1782"/>
                  </a:cubicBezTo>
                  <a:cubicBezTo>
                    <a:pt x="12124" y="1813"/>
                    <a:pt x="11999" y="1782"/>
                    <a:pt x="11999" y="1719"/>
                  </a:cubicBezTo>
                  <a:cubicBezTo>
                    <a:pt x="11967" y="1688"/>
                    <a:pt x="11905" y="1657"/>
                    <a:pt x="11874" y="1625"/>
                  </a:cubicBezTo>
                  <a:cubicBezTo>
                    <a:pt x="11843" y="1594"/>
                    <a:pt x="11811" y="1563"/>
                    <a:pt x="11811" y="1563"/>
                  </a:cubicBezTo>
                  <a:cubicBezTo>
                    <a:pt x="11811" y="1532"/>
                    <a:pt x="11780" y="1500"/>
                    <a:pt x="11749" y="1469"/>
                  </a:cubicBezTo>
                  <a:cubicBezTo>
                    <a:pt x="11686" y="1469"/>
                    <a:pt x="11624" y="1469"/>
                    <a:pt x="11593" y="1532"/>
                  </a:cubicBezTo>
                  <a:cubicBezTo>
                    <a:pt x="11530" y="1563"/>
                    <a:pt x="11468" y="1594"/>
                    <a:pt x="11468" y="1563"/>
                  </a:cubicBezTo>
                  <a:cubicBezTo>
                    <a:pt x="11436" y="1532"/>
                    <a:pt x="11436" y="1500"/>
                    <a:pt x="11436" y="1469"/>
                  </a:cubicBezTo>
                  <a:cubicBezTo>
                    <a:pt x="11468" y="1438"/>
                    <a:pt x="11436" y="1407"/>
                    <a:pt x="11436" y="1407"/>
                  </a:cubicBezTo>
                  <a:cubicBezTo>
                    <a:pt x="11405" y="1375"/>
                    <a:pt x="11343" y="1375"/>
                    <a:pt x="11280" y="1375"/>
                  </a:cubicBezTo>
                  <a:cubicBezTo>
                    <a:pt x="11249" y="1344"/>
                    <a:pt x="11155" y="1375"/>
                    <a:pt x="11124" y="1438"/>
                  </a:cubicBezTo>
                  <a:cubicBezTo>
                    <a:pt x="11061" y="1469"/>
                    <a:pt x="11061" y="1532"/>
                    <a:pt x="11093" y="1563"/>
                  </a:cubicBezTo>
                  <a:cubicBezTo>
                    <a:pt x="11124" y="1625"/>
                    <a:pt x="11124" y="1657"/>
                    <a:pt x="11093" y="1688"/>
                  </a:cubicBezTo>
                  <a:cubicBezTo>
                    <a:pt x="11030" y="1688"/>
                    <a:pt x="10968" y="1657"/>
                    <a:pt x="10936" y="1657"/>
                  </a:cubicBezTo>
                  <a:cubicBezTo>
                    <a:pt x="10874" y="1625"/>
                    <a:pt x="10843" y="1625"/>
                    <a:pt x="10811" y="1657"/>
                  </a:cubicBezTo>
                  <a:cubicBezTo>
                    <a:pt x="10811" y="1657"/>
                    <a:pt x="10749" y="1657"/>
                    <a:pt x="10686" y="1625"/>
                  </a:cubicBezTo>
                  <a:cubicBezTo>
                    <a:pt x="10655" y="1563"/>
                    <a:pt x="10593" y="1594"/>
                    <a:pt x="10593" y="1625"/>
                  </a:cubicBezTo>
                  <a:cubicBezTo>
                    <a:pt x="10593" y="1657"/>
                    <a:pt x="10530" y="1719"/>
                    <a:pt x="10530" y="1750"/>
                  </a:cubicBezTo>
                  <a:cubicBezTo>
                    <a:pt x="10499" y="1782"/>
                    <a:pt x="10468" y="1782"/>
                    <a:pt x="10436" y="1750"/>
                  </a:cubicBezTo>
                  <a:cubicBezTo>
                    <a:pt x="10405" y="1719"/>
                    <a:pt x="10374" y="1625"/>
                    <a:pt x="10374" y="1563"/>
                  </a:cubicBezTo>
                  <a:cubicBezTo>
                    <a:pt x="10374" y="1469"/>
                    <a:pt x="10311" y="1407"/>
                    <a:pt x="10280" y="1375"/>
                  </a:cubicBezTo>
                  <a:cubicBezTo>
                    <a:pt x="10249" y="1375"/>
                    <a:pt x="10249" y="1344"/>
                    <a:pt x="10280" y="1313"/>
                  </a:cubicBezTo>
                  <a:cubicBezTo>
                    <a:pt x="10311" y="1313"/>
                    <a:pt x="10311" y="1250"/>
                    <a:pt x="10280" y="1219"/>
                  </a:cubicBezTo>
                  <a:cubicBezTo>
                    <a:pt x="10218" y="1219"/>
                    <a:pt x="10124" y="1157"/>
                    <a:pt x="10093" y="1125"/>
                  </a:cubicBezTo>
                  <a:cubicBezTo>
                    <a:pt x="10030" y="1063"/>
                    <a:pt x="9968" y="1063"/>
                    <a:pt x="9936" y="1125"/>
                  </a:cubicBezTo>
                  <a:cubicBezTo>
                    <a:pt x="9936" y="1157"/>
                    <a:pt x="9936" y="1219"/>
                    <a:pt x="9936" y="1282"/>
                  </a:cubicBezTo>
                  <a:cubicBezTo>
                    <a:pt x="9936" y="1313"/>
                    <a:pt x="9874" y="1344"/>
                    <a:pt x="9811" y="1313"/>
                  </a:cubicBezTo>
                  <a:cubicBezTo>
                    <a:pt x="9749" y="1282"/>
                    <a:pt x="9686" y="1250"/>
                    <a:pt x="9686" y="1219"/>
                  </a:cubicBezTo>
                  <a:cubicBezTo>
                    <a:pt x="9655" y="1188"/>
                    <a:pt x="9593" y="1157"/>
                    <a:pt x="9530" y="1157"/>
                  </a:cubicBezTo>
                  <a:cubicBezTo>
                    <a:pt x="9468" y="1157"/>
                    <a:pt x="9374" y="1157"/>
                    <a:pt x="9343" y="1157"/>
                  </a:cubicBezTo>
                  <a:cubicBezTo>
                    <a:pt x="9280" y="1188"/>
                    <a:pt x="9218" y="1157"/>
                    <a:pt x="9218" y="1125"/>
                  </a:cubicBezTo>
                  <a:cubicBezTo>
                    <a:pt x="9186" y="1125"/>
                    <a:pt x="9155" y="1094"/>
                    <a:pt x="9124" y="1094"/>
                  </a:cubicBezTo>
                  <a:cubicBezTo>
                    <a:pt x="9093" y="1094"/>
                    <a:pt x="9061" y="1094"/>
                    <a:pt x="9030" y="1125"/>
                  </a:cubicBezTo>
                  <a:cubicBezTo>
                    <a:pt x="9030" y="1157"/>
                    <a:pt x="8999" y="1188"/>
                    <a:pt x="8936" y="1188"/>
                  </a:cubicBezTo>
                  <a:cubicBezTo>
                    <a:pt x="8905" y="1219"/>
                    <a:pt x="8843" y="1250"/>
                    <a:pt x="8780" y="1282"/>
                  </a:cubicBezTo>
                  <a:cubicBezTo>
                    <a:pt x="8749" y="1313"/>
                    <a:pt x="8686" y="1344"/>
                    <a:pt x="8655" y="1375"/>
                  </a:cubicBezTo>
                  <a:cubicBezTo>
                    <a:pt x="8624" y="1375"/>
                    <a:pt x="8655" y="1344"/>
                    <a:pt x="8686" y="1282"/>
                  </a:cubicBezTo>
                  <a:cubicBezTo>
                    <a:pt x="8749" y="1188"/>
                    <a:pt x="8843" y="1094"/>
                    <a:pt x="8905" y="1063"/>
                  </a:cubicBezTo>
                  <a:cubicBezTo>
                    <a:pt x="8968" y="1032"/>
                    <a:pt x="9061" y="969"/>
                    <a:pt x="9093" y="938"/>
                  </a:cubicBezTo>
                  <a:cubicBezTo>
                    <a:pt x="9155" y="907"/>
                    <a:pt x="9186" y="875"/>
                    <a:pt x="9218" y="813"/>
                  </a:cubicBezTo>
                  <a:cubicBezTo>
                    <a:pt x="9249" y="782"/>
                    <a:pt x="9249" y="719"/>
                    <a:pt x="9249" y="719"/>
                  </a:cubicBezTo>
                  <a:cubicBezTo>
                    <a:pt x="9249" y="688"/>
                    <a:pt x="9280" y="625"/>
                    <a:pt x="9311" y="625"/>
                  </a:cubicBezTo>
                  <a:cubicBezTo>
                    <a:pt x="9343" y="594"/>
                    <a:pt x="9311" y="532"/>
                    <a:pt x="9249" y="469"/>
                  </a:cubicBezTo>
                  <a:cubicBezTo>
                    <a:pt x="9186" y="407"/>
                    <a:pt x="9124" y="375"/>
                    <a:pt x="9093" y="344"/>
                  </a:cubicBezTo>
                  <a:cubicBezTo>
                    <a:pt x="9061" y="344"/>
                    <a:pt x="8968" y="313"/>
                    <a:pt x="8905" y="313"/>
                  </a:cubicBezTo>
                  <a:cubicBezTo>
                    <a:pt x="8843" y="313"/>
                    <a:pt x="8780" y="313"/>
                    <a:pt x="8780" y="282"/>
                  </a:cubicBezTo>
                  <a:cubicBezTo>
                    <a:pt x="8780" y="250"/>
                    <a:pt x="8718" y="219"/>
                    <a:pt x="8686" y="219"/>
                  </a:cubicBezTo>
                  <a:cubicBezTo>
                    <a:pt x="8624" y="188"/>
                    <a:pt x="8593" y="157"/>
                    <a:pt x="8655" y="157"/>
                  </a:cubicBezTo>
                  <a:cubicBezTo>
                    <a:pt x="8686" y="125"/>
                    <a:pt x="8718" y="94"/>
                    <a:pt x="8718" y="63"/>
                  </a:cubicBezTo>
                  <a:cubicBezTo>
                    <a:pt x="8718" y="32"/>
                    <a:pt x="8686" y="0"/>
                    <a:pt x="8624" y="0"/>
                  </a:cubicBezTo>
                  <a:cubicBezTo>
                    <a:pt x="8593" y="0"/>
                    <a:pt x="8530" y="0"/>
                    <a:pt x="8499" y="0"/>
                  </a:cubicBezTo>
                  <a:cubicBezTo>
                    <a:pt x="8468" y="0"/>
                    <a:pt x="8405" y="63"/>
                    <a:pt x="8374" y="125"/>
                  </a:cubicBezTo>
                  <a:cubicBezTo>
                    <a:pt x="8343" y="188"/>
                    <a:pt x="8343" y="282"/>
                    <a:pt x="8374" y="313"/>
                  </a:cubicBezTo>
                  <a:cubicBezTo>
                    <a:pt x="8405" y="344"/>
                    <a:pt x="8405" y="375"/>
                    <a:pt x="8343" y="375"/>
                  </a:cubicBezTo>
                  <a:cubicBezTo>
                    <a:pt x="8280" y="375"/>
                    <a:pt x="8218" y="438"/>
                    <a:pt x="8186" y="469"/>
                  </a:cubicBezTo>
                  <a:cubicBezTo>
                    <a:pt x="8155" y="500"/>
                    <a:pt x="8093" y="532"/>
                    <a:pt x="8061" y="532"/>
                  </a:cubicBezTo>
                  <a:cubicBezTo>
                    <a:pt x="7999" y="532"/>
                    <a:pt x="7968" y="500"/>
                    <a:pt x="7968" y="500"/>
                  </a:cubicBezTo>
                  <a:cubicBezTo>
                    <a:pt x="7968" y="469"/>
                    <a:pt x="7936" y="469"/>
                    <a:pt x="7874" y="469"/>
                  </a:cubicBezTo>
                  <a:cubicBezTo>
                    <a:pt x="7843" y="469"/>
                    <a:pt x="7780" y="500"/>
                    <a:pt x="7780" y="532"/>
                  </a:cubicBezTo>
                  <a:cubicBezTo>
                    <a:pt x="7780" y="594"/>
                    <a:pt x="7686" y="625"/>
                    <a:pt x="7624" y="657"/>
                  </a:cubicBezTo>
                  <a:cubicBezTo>
                    <a:pt x="7530" y="657"/>
                    <a:pt x="7436" y="719"/>
                    <a:pt x="7374" y="750"/>
                  </a:cubicBezTo>
                  <a:cubicBezTo>
                    <a:pt x="7343" y="782"/>
                    <a:pt x="7311" y="875"/>
                    <a:pt x="7311" y="969"/>
                  </a:cubicBezTo>
                  <a:cubicBezTo>
                    <a:pt x="7343" y="1094"/>
                    <a:pt x="7249" y="1157"/>
                    <a:pt x="7155" y="1157"/>
                  </a:cubicBezTo>
                  <a:cubicBezTo>
                    <a:pt x="7030" y="1157"/>
                    <a:pt x="6936" y="1219"/>
                    <a:pt x="6936" y="1282"/>
                  </a:cubicBezTo>
                  <a:cubicBezTo>
                    <a:pt x="6936" y="1344"/>
                    <a:pt x="6968" y="1407"/>
                    <a:pt x="6999" y="1438"/>
                  </a:cubicBezTo>
                  <a:cubicBezTo>
                    <a:pt x="7030" y="1469"/>
                    <a:pt x="7093" y="1532"/>
                    <a:pt x="7124" y="1563"/>
                  </a:cubicBezTo>
                  <a:cubicBezTo>
                    <a:pt x="7124" y="1594"/>
                    <a:pt x="7155" y="1657"/>
                    <a:pt x="7124" y="1719"/>
                  </a:cubicBezTo>
                  <a:cubicBezTo>
                    <a:pt x="7124" y="1782"/>
                    <a:pt x="7093" y="1844"/>
                    <a:pt x="7093" y="1875"/>
                  </a:cubicBezTo>
                  <a:cubicBezTo>
                    <a:pt x="7061" y="1907"/>
                    <a:pt x="7061" y="1907"/>
                    <a:pt x="7061" y="1813"/>
                  </a:cubicBezTo>
                  <a:cubicBezTo>
                    <a:pt x="7030" y="1750"/>
                    <a:pt x="6999" y="1688"/>
                    <a:pt x="6968" y="1657"/>
                  </a:cubicBezTo>
                  <a:cubicBezTo>
                    <a:pt x="6936" y="1625"/>
                    <a:pt x="6843" y="1563"/>
                    <a:pt x="6780" y="1532"/>
                  </a:cubicBezTo>
                  <a:cubicBezTo>
                    <a:pt x="6718" y="1469"/>
                    <a:pt x="6655" y="1438"/>
                    <a:pt x="6624" y="1469"/>
                  </a:cubicBezTo>
                  <a:cubicBezTo>
                    <a:pt x="6593" y="1469"/>
                    <a:pt x="6561" y="1438"/>
                    <a:pt x="6530" y="1375"/>
                  </a:cubicBezTo>
                  <a:cubicBezTo>
                    <a:pt x="6499" y="1313"/>
                    <a:pt x="6530" y="1375"/>
                    <a:pt x="6561" y="1469"/>
                  </a:cubicBezTo>
                  <a:cubicBezTo>
                    <a:pt x="6593" y="1563"/>
                    <a:pt x="6655" y="1657"/>
                    <a:pt x="6655" y="1657"/>
                  </a:cubicBezTo>
                  <a:cubicBezTo>
                    <a:pt x="6655" y="1688"/>
                    <a:pt x="6686" y="1719"/>
                    <a:pt x="6686" y="1750"/>
                  </a:cubicBezTo>
                  <a:cubicBezTo>
                    <a:pt x="6718" y="1750"/>
                    <a:pt x="6686" y="1750"/>
                    <a:pt x="6624" y="1719"/>
                  </a:cubicBezTo>
                  <a:cubicBezTo>
                    <a:pt x="6561" y="1657"/>
                    <a:pt x="6499" y="1782"/>
                    <a:pt x="6468" y="1938"/>
                  </a:cubicBezTo>
                  <a:cubicBezTo>
                    <a:pt x="6468" y="1938"/>
                    <a:pt x="6436" y="1969"/>
                    <a:pt x="6436" y="2063"/>
                  </a:cubicBezTo>
                  <a:cubicBezTo>
                    <a:pt x="6436" y="2157"/>
                    <a:pt x="6436" y="2157"/>
                    <a:pt x="6436" y="2157"/>
                  </a:cubicBezTo>
                  <a:cubicBezTo>
                    <a:pt x="6468" y="2250"/>
                    <a:pt x="6499" y="2313"/>
                    <a:pt x="6468" y="2344"/>
                  </a:cubicBezTo>
                  <a:cubicBezTo>
                    <a:pt x="6468" y="2375"/>
                    <a:pt x="6436" y="2469"/>
                    <a:pt x="6405" y="2532"/>
                  </a:cubicBezTo>
                  <a:cubicBezTo>
                    <a:pt x="6343" y="2594"/>
                    <a:pt x="6280" y="2657"/>
                    <a:pt x="6218" y="2688"/>
                  </a:cubicBezTo>
                  <a:cubicBezTo>
                    <a:pt x="6124" y="2688"/>
                    <a:pt x="6093" y="2657"/>
                    <a:pt x="6124" y="2657"/>
                  </a:cubicBezTo>
                  <a:cubicBezTo>
                    <a:pt x="6124" y="2625"/>
                    <a:pt x="6155" y="2594"/>
                    <a:pt x="6186" y="2594"/>
                  </a:cubicBezTo>
                  <a:cubicBezTo>
                    <a:pt x="6218" y="2563"/>
                    <a:pt x="6249" y="2500"/>
                    <a:pt x="6280" y="2469"/>
                  </a:cubicBezTo>
                  <a:cubicBezTo>
                    <a:pt x="6280" y="2438"/>
                    <a:pt x="6311" y="2344"/>
                    <a:pt x="6311" y="2313"/>
                  </a:cubicBezTo>
                  <a:cubicBezTo>
                    <a:pt x="6311" y="2250"/>
                    <a:pt x="6311" y="2094"/>
                    <a:pt x="6311" y="1938"/>
                  </a:cubicBezTo>
                  <a:cubicBezTo>
                    <a:pt x="6311" y="1782"/>
                    <a:pt x="6311" y="1563"/>
                    <a:pt x="6311" y="1469"/>
                  </a:cubicBezTo>
                  <a:cubicBezTo>
                    <a:pt x="6311" y="1344"/>
                    <a:pt x="6280" y="1250"/>
                    <a:pt x="6249" y="1250"/>
                  </a:cubicBezTo>
                  <a:cubicBezTo>
                    <a:pt x="6218" y="1250"/>
                    <a:pt x="6155" y="1282"/>
                    <a:pt x="6124" y="1313"/>
                  </a:cubicBezTo>
                  <a:cubicBezTo>
                    <a:pt x="6093" y="1375"/>
                    <a:pt x="6061" y="1438"/>
                    <a:pt x="6061" y="1469"/>
                  </a:cubicBezTo>
                  <a:cubicBezTo>
                    <a:pt x="6061" y="1532"/>
                    <a:pt x="6030" y="1594"/>
                    <a:pt x="5999" y="1594"/>
                  </a:cubicBezTo>
                  <a:cubicBezTo>
                    <a:pt x="5968" y="1625"/>
                    <a:pt x="5936" y="1657"/>
                    <a:pt x="5905" y="1719"/>
                  </a:cubicBezTo>
                  <a:cubicBezTo>
                    <a:pt x="5905" y="1750"/>
                    <a:pt x="5905" y="1813"/>
                    <a:pt x="5905" y="1844"/>
                  </a:cubicBezTo>
                  <a:cubicBezTo>
                    <a:pt x="5905" y="1875"/>
                    <a:pt x="5936" y="1938"/>
                    <a:pt x="5936" y="1969"/>
                  </a:cubicBezTo>
                  <a:cubicBezTo>
                    <a:pt x="5936" y="2032"/>
                    <a:pt x="5968" y="2063"/>
                    <a:pt x="5968" y="2094"/>
                  </a:cubicBezTo>
                  <a:cubicBezTo>
                    <a:pt x="5999" y="2094"/>
                    <a:pt x="6030" y="2125"/>
                    <a:pt x="6061" y="2157"/>
                  </a:cubicBezTo>
                  <a:cubicBezTo>
                    <a:pt x="6093" y="2188"/>
                    <a:pt x="6093" y="2250"/>
                    <a:pt x="6061" y="2282"/>
                  </a:cubicBezTo>
                  <a:cubicBezTo>
                    <a:pt x="6061" y="2313"/>
                    <a:pt x="5968" y="2282"/>
                    <a:pt x="5874" y="2188"/>
                  </a:cubicBezTo>
                  <a:cubicBezTo>
                    <a:pt x="5749" y="2125"/>
                    <a:pt x="5655" y="2063"/>
                    <a:pt x="5593" y="2032"/>
                  </a:cubicBezTo>
                  <a:cubicBezTo>
                    <a:pt x="5561" y="2032"/>
                    <a:pt x="5499" y="2063"/>
                    <a:pt x="5499" y="2125"/>
                  </a:cubicBezTo>
                  <a:cubicBezTo>
                    <a:pt x="5499" y="2188"/>
                    <a:pt x="5499" y="2250"/>
                    <a:pt x="5468" y="2250"/>
                  </a:cubicBezTo>
                  <a:cubicBezTo>
                    <a:pt x="5468" y="2250"/>
                    <a:pt x="5436" y="2250"/>
                    <a:pt x="5405" y="2219"/>
                  </a:cubicBezTo>
                  <a:cubicBezTo>
                    <a:pt x="5405" y="2188"/>
                    <a:pt x="5311" y="2219"/>
                    <a:pt x="5218" y="2219"/>
                  </a:cubicBezTo>
                  <a:cubicBezTo>
                    <a:pt x="5124" y="2250"/>
                    <a:pt x="5030" y="2282"/>
                    <a:pt x="4999" y="2313"/>
                  </a:cubicBezTo>
                  <a:cubicBezTo>
                    <a:pt x="4968" y="2344"/>
                    <a:pt x="4936" y="2313"/>
                    <a:pt x="4968" y="2250"/>
                  </a:cubicBezTo>
                  <a:cubicBezTo>
                    <a:pt x="4968" y="2219"/>
                    <a:pt x="4936" y="2188"/>
                    <a:pt x="4874" y="2219"/>
                  </a:cubicBezTo>
                  <a:cubicBezTo>
                    <a:pt x="4843" y="2250"/>
                    <a:pt x="4780" y="2282"/>
                    <a:pt x="4749" y="2282"/>
                  </a:cubicBezTo>
                  <a:cubicBezTo>
                    <a:pt x="4718" y="2313"/>
                    <a:pt x="4655" y="2344"/>
                    <a:pt x="4593" y="2375"/>
                  </a:cubicBezTo>
                  <a:cubicBezTo>
                    <a:pt x="4561" y="2407"/>
                    <a:pt x="4530" y="2469"/>
                    <a:pt x="4561" y="2500"/>
                  </a:cubicBezTo>
                  <a:cubicBezTo>
                    <a:pt x="4593" y="2532"/>
                    <a:pt x="4561" y="2563"/>
                    <a:pt x="4530" y="2563"/>
                  </a:cubicBezTo>
                  <a:cubicBezTo>
                    <a:pt x="4468" y="2563"/>
                    <a:pt x="4405" y="2532"/>
                    <a:pt x="4374" y="2532"/>
                  </a:cubicBezTo>
                  <a:cubicBezTo>
                    <a:pt x="4343" y="2500"/>
                    <a:pt x="4311" y="2500"/>
                    <a:pt x="4311" y="2532"/>
                  </a:cubicBezTo>
                  <a:cubicBezTo>
                    <a:pt x="4311" y="2594"/>
                    <a:pt x="4280" y="2625"/>
                    <a:pt x="4249" y="2625"/>
                  </a:cubicBezTo>
                  <a:cubicBezTo>
                    <a:pt x="4218" y="2625"/>
                    <a:pt x="4155" y="2657"/>
                    <a:pt x="4124" y="2688"/>
                  </a:cubicBezTo>
                  <a:cubicBezTo>
                    <a:pt x="4061" y="2719"/>
                    <a:pt x="4061" y="2813"/>
                    <a:pt x="4061" y="2875"/>
                  </a:cubicBezTo>
                  <a:cubicBezTo>
                    <a:pt x="4093" y="2938"/>
                    <a:pt x="4061" y="2969"/>
                    <a:pt x="3999" y="2969"/>
                  </a:cubicBezTo>
                  <a:cubicBezTo>
                    <a:pt x="3936" y="3000"/>
                    <a:pt x="3874" y="2969"/>
                    <a:pt x="3843" y="2969"/>
                  </a:cubicBezTo>
                  <a:cubicBezTo>
                    <a:pt x="3811" y="2938"/>
                    <a:pt x="3811" y="2938"/>
                    <a:pt x="3811" y="2969"/>
                  </a:cubicBezTo>
                  <a:cubicBezTo>
                    <a:pt x="3811" y="3032"/>
                    <a:pt x="3780" y="3032"/>
                    <a:pt x="3749" y="3032"/>
                  </a:cubicBezTo>
                  <a:cubicBezTo>
                    <a:pt x="3718" y="3000"/>
                    <a:pt x="3655" y="2938"/>
                    <a:pt x="3655" y="2875"/>
                  </a:cubicBezTo>
                  <a:cubicBezTo>
                    <a:pt x="3655" y="2844"/>
                    <a:pt x="3593" y="2719"/>
                    <a:pt x="3561" y="2657"/>
                  </a:cubicBezTo>
                  <a:cubicBezTo>
                    <a:pt x="3499" y="2594"/>
                    <a:pt x="3561" y="2594"/>
                    <a:pt x="3655" y="2625"/>
                  </a:cubicBezTo>
                  <a:cubicBezTo>
                    <a:pt x="3749" y="2688"/>
                    <a:pt x="3905" y="2719"/>
                    <a:pt x="3968" y="2688"/>
                  </a:cubicBezTo>
                  <a:cubicBezTo>
                    <a:pt x="4030" y="2657"/>
                    <a:pt x="4093" y="2563"/>
                    <a:pt x="4061" y="2469"/>
                  </a:cubicBezTo>
                  <a:cubicBezTo>
                    <a:pt x="4061" y="2407"/>
                    <a:pt x="3999" y="2313"/>
                    <a:pt x="3905" y="2250"/>
                  </a:cubicBezTo>
                  <a:cubicBezTo>
                    <a:pt x="3811" y="2188"/>
                    <a:pt x="3686" y="2125"/>
                    <a:pt x="3593" y="2094"/>
                  </a:cubicBezTo>
                  <a:cubicBezTo>
                    <a:pt x="3530" y="2094"/>
                    <a:pt x="3468" y="2063"/>
                    <a:pt x="3405" y="2032"/>
                  </a:cubicBezTo>
                  <a:cubicBezTo>
                    <a:pt x="3374" y="2000"/>
                    <a:pt x="3374" y="1969"/>
                    <a:pt x="3405" y="1938"/>
                  </a:cubicBezTo>
                  <a:cubicBezTo>
                    <a:pt x="3405" y="1907"/>
                    <a:pt x="3374" y="1875"/>
                    <a:pt x="3280" y="1813"/>
                  </a:cubicBezTo>
                  <a:cubicBezTo>
                    <a:pt x="3186" y="1782"/>
                    <a:pt x="3030" y="1750"/>
                    <a:pt x="2936" y="1782"/>
                  </a:cubicBezTo>
                  <a:cubicBezTo>
                    <a:pt x="2843" y="1813"/>
                    <a:pt x="2749" y="1875"/>
                    <a:pt x="2718" y="1907"/>
                  </a:cubicBezTo>
                  <a:cubicBezTo>
                    <a:pt x="2718" y="1938"/>
                    <a:pt x="2655" y="1969"/>
                    <a:pt x="2624" y="1969"/>
                  </a:cubicBezTo>
                  <a:cubicBezTo>
                    <a:pt x="2561" y="1969"/>
                    <a:pt x="2468" y="2063"/>
                    <a:pt x="2405" y="2188"/>
                  </a:cubicBezTo>
                  <a:cubicBezTo>
                    <a:pt x="2311" y="2282"/>
                    <a:pt x="2218" y="2438"/>
                    <a:pt x="2155" y="2532"/>
                  </a:cubicBezTo>
                  <a:cubicBezTo>
                    <a:pt x="2124" y="2625"/>
                    <a:pt x="2061" y="2719"/>
                    <a:pt x="2030" y="2782"/>
                  </a:cubicBezTo>
                  <a:cubicBezTo>
                    <a:pt x="1999" y="2813"/>
                    <a:pt x="1968" y="2907"/>
                    <a:pt x="1936" y="2969"/>
                  </a:cubicBezTo>
                  <a:cubicBezTo>
                    <a:pt x="1936" y="3032"/>
                    <a:pt x="1874" y="3094"/>
                    <a:pt x="1780" y="3125"/>
                  </a:cubicBezTo>
                  <a:cubicBezTo>
                    <a:pt x="1718" y="3157"/>
                    <a:pt x="1624" y="3219"/>
                    <a:pt x="1593" y="3250"/>
                  </a:cubicBezTo>
                  <a:cubicBezTo>
                    <a:pt x="1593" y="3282"/>
                    <a:pt x="1561" y="3438"/>
                    <a:pt x="1593" y="3594"/>
                  </a:cubicBezTo>
                  <a:lnTo>
                    <a:pt x="1593" y="3594"/>
                  </a:lnTo>
                  <a:cubicBezTo>
                    <a:pt x="1593" y="3782"/>
                    <a:pt x="1624" y="3907"/>
                    <a:pt x="1655" y="3938"/>
                  </a:cubicBezTo>
                  <a:cubicBezTo>
                    <a:pt x="1686" y="3969"/>
                    <a:pt x="1749" y="3938"/>
                    <a:pt x="1811" y="3875"/>
                  </a:cubicBezTo>
                  <a:cubicBezTo>
                    <a:pt x="1843" y="3813"/>
                    <a:pt x="1905" y="3782"/>
                    <a:pt x="1936" y="3782"/>
                  </a:cubicBezTo>
                  <a:cubicBezTo>
                    <a:pt x="1968" y="3782"/>
                    <a:pt x="1999" y="3813"/>
                    <a:pt x="1999" y="3844"/>
                  </a:cubicBezTo>
                  <a:cubicBezTo>
                    <a:pt x="1999" y="3875"/>
                    <a:pt x="2030" y="3938"/>
                    <a:pt x="2061" y="4000"/>
                  </a:cubicBezTo>
                  <a:cubicBezTo>
                    <a:pt x="2093" y="4063"/>
                    <a:pt x="2093" y="4157"/>
                    <a:pt x="2093" y="4188"/>
                  </a:cubicBezTo>
                  <a:cubicBezTo>
                    <a:pt x="2061" y="4219"/>
                    <a:pt x="2093" y="4250"/>
                    <a:pt x="2155" y="4282"/>
                  </a:cubicBezTo>
                  <a:cubicBezTo>
                    <a:pt x="2186" y="4282"/>
                    <a:pt x="2249" y="4282"/>
                    <a:pt x="2311" y="4250"/>
                  </a:cubicBezTo>
                  <a:cubicBezTo>
                    <a:pt x="2343" y="4219"/>
                    <a:pt x="2374" y="4125"/>
                    <a:pt x="2374" y="4032"/>
                  </a:cubicBezTo>
                  <a:cubicBezTo>
                    <a:pt x="2374" y="3938"/>
                    <a:pt x="2374" y="3844"/>
                    <a:pt x="2405" y="3844"/>
                  </a:cubicBezTo>
                  <a:cubicBezTo>
                    <a:pt x="2405" y="3813"/>
                    <a:pt x="2468" y="3782"/>
                    <a:pt x="2499" y="3782"/>
                  </a:cubicBezTo>
                  <a:cubicBezTo>
                    <a:pt x="2530" y="3750"/>
                    <a:pt x="2561" y="3719"/>
                    <a:pt x="2561" y="3688"/>
                  </a:cubicBezTo>
                  <a:cubicBezTo>
                    <a:pt x="2530" y="3625"/>
                    <a:pt x="2499" y="3563"/>
                    <a:pt x="2468" y="3532"/>
                  </a:cubicBezTo>
                  <a:cubicBezTo>
                    <a:pt x="2468" y="3500"/>
                    <a:pt x="2468" y="3438"/>
                    <a:pt x="2499" y="3375"/>
                  </a:cubicBezTo>
                  <a:cubicBezTo>
                    <a:pt x="2499" y="3313"/>
                    <a:pt x="2561" y="3219"/>
                    <a:pt x="2624" y="3188"/>
                  </a:cubicBezTo>
                  <a:cubicBezTo>
                    <a:pt x="2655" y="3125"/>
                    <a:pt x="2718" y="3032"/>
                    <a:pt x="2749" y="2969"/>
                  </a:cubicBezTo>
                  <a:cubicBezTo>
                    <a:pt x="2749" y="2907"/>
                    <a:pt x="2811" y="2844"/>
                    <a:pt x="2843" y="2844"/>
                  </a:cubicBezTo>
                  <a:cubicBezTo>
                    <a:pt x="2905" y="2844"/>
                    <a:pt x="2936" y="2844"/>
                    <a:pt x="2968" y="2875"/>
                  </a:cubicBezTo>
                  <a:cubicBezTo>
                    <a:pt x="2968" y="2907"/>
                    <a:pt x="2968" y="2969"/>
                    <a:pt x="2936" y="3000"/>
                  </a:cubicBezTo>
                  <a:cubicBezTo>
                    <a:pt x="2905" y="3032"/>
                    <a:pt x="2843" y="3094"/>
                    <a:pt x="2811" y="3157"/>
                  </a:cubicBezTo>
                  <a:cubicBezTo>
                    <a:pt x="2749" y="3219"/>
                    <a:pt x="2718" y="3344"/>
                    <a:pt x="2718" y="3407"/>
                  </a:cubicBezTo>
                  <a:cubicBezTo>
                    <a:pt x="2718" y="3500"/>
                    <a:pt x="2749" y="3563"/>
                    <a:pt x="2749" y="3594"/>
                  </a:cubicBezTo>
                  <a:cubicBezTo>
                    <a:pt x="2780" y="3625"/>
                    <a:pt x="2843" y="3657"/>
                    <a:pt x="2905" y="3625"/>
                  </a:cubicBezTo>
                  <a:cubicBezTo>
                    <a:pt x="2968" y="3625"/>
                    <a:pt x="3061" y="3625"/>
                    <a:pt x="3124" y="3657"/>
                  </a:cubicBezTo>
                  <a:cubicBezTo>
                    <a:pt x="3155" y="3657"/>
                    <a:pt x="3155" y="3688"/>
                    <a:pt x="3093" y="3719"/>
                  </a:cubicBezTo>
                  <a:cubicBezTo>
                    <a:pt x="3030" y="3719"/>
                    <a:pt x="2936" y="3750"/>
                    <a:pt x="2874" y="3782"/>
                  </a:cubicBezTo>
                  <a:cubicBezTo>
                    <a:pt x="2811" y="3782"/>
                    <a:pt x="2749" y="3844"/>
                    <a:pt x="2749" y="3907"/>
                  </a:cubicBezTo>
                  <a:cubicBezTo>
                    <a:pt x="2718" y="3969"/>
                    <a:pt x="2686" y="4032"/>
                    <a:pt x="2655" y="4032"/>
                  </a:cubicBezTo>
                  <a:cubicBezTo>
                    <a:pt x="2655" y="4063"/>
                    <a:pt x="2624" y="4157"/>
                    <a:pt x="2655" y="4219"/>
                  </a:cubicBezTo>
                  <a:cubicBezTo>
                    <a:pt x="2655" y="4282"/>
                    <a:pt x="2624" y="4344"/>
                    <a:pt x="2624" y="4344"/>
                  </a:cubicBezTo>
                  <a:cubicBezTo>
                    <a:pt x="2593" y="4375"/>
                    <a:pt x="2561" y="4375"/>
                    <a:pt x="2499" y="4375"/>
                  </a:cubicBezTo>
                  <a:cubicBezTo>
                    <a:pt x="2468" y="4375"/>
                    <a:pt x="2405" y="4375"/>
                    <a:pt x="2343" y="4375"/>
                  </a:cubicBezTo>
                  <a:cubicBezTo>
                    <a:pt x="2311" y="4407"/>
                    <a:pt x="2249" y="4438"/>
                    <a:pt x="2249" y="4438"/>
                  </a:cubicBezTo>
                  <a:cubicBezTo>
                    <a:pt x="2218" y="4469"/>
                    <a:pt x="2155" y="4500"/>
                    <a:pt x="2124" y="4469"/>
                  </a:cubicBezTo>
                  <a:cubicBezTo>
                    <a:pt x="2093" y="4469"/>
                    <a:pt x="2030" y="4438"/>
                    <a:pt x="1999" y="4438"/>
                  </a:cubicBezTo>
                  <a:cubicBezTo>
                    <a:pt x="1999" y="4438"/>
                    <a:pt x="1968" y="4438"/>
                    <a:pt x="1936" y="4407"/>
                  </a:cubicBezTo>
                  <a:cubicBezTo>
                    <a:pt x="1936" y="4375"/>
                    <a:pt x="1936" y="4313"/>
                    <a:pt x="1936" y="4282"/>
                  </a:cubicBezTo>
                  <a:cubicBezTo>
                    <a:pt x="1968" y="4250"/>
                    <a:pt x="1968" y="4188"/>
                    <a:pt x="1968" y="4125"/>
                  </a:cubicBezTo>
                  <a:cubicBezTo>
                    <a:pt x="1968" y="4063"/>
                    <a:pt x="1936" y="4032"/>
                    <a:pt x="1905" y="4032"/>
                  </a:cubicBezTo>
                  <a:cubicBezTo>
                    <a:pt x="1874" y="4063"/>
                    <a:pt x="1843" y="4094"/>
                    <a:pt x="1811" y="4094"/>
                  </a:cubicBezTo>
                  <a:cubicBezTo>
                    <a:pt x="1780" y="4125"/>
                    <a:pt x="1780" y="4188"/>
                    <a:pt x="1780" y="4250"/>
                  </a:cubicBezTo>
                  <a:cubicBezTo>
                    <a:pt x="1780" y="4313"/>
                    <a:pt x="1780" y="4375"/>
                    <a:pt x="1749" y="4407"/>
                  </a:cubicBezTo>
                  <a:cubicBezTo>
                    <a:pt x="1749" y="4438"/>
                    <a:pt x="1718" y="4469"/>
                    <a:pt x="1686" y="4469"/>
                  </a:cubicBezTo>
                  <a:cubicBezTo>
                    <a:pt x="1655" y="4469"/>
                    <a:pt x="1593" y="4532"/>
                    <a:pt x="1530" y="4563"/>
                  </a:cubicBezTo>
                  <a:cubicBezTo>
                    <a:pt x="1469" y="4625"/>
                    <a:pt x="1437" y="4688"/>
                    <a:pt x="1406" y="4719"/>
                  </a:cubicBezTo>
                  <a:cubicBezTo>
                    <a:pt x="1406" y="4750"/>
                    <a:pt x="1375" y="4813"/>
                    <a:pt x="1344" y="4813"/>
                  </a:cubicBezTo>
                  <a:cubicBezTo>
                    <a:pt x="1344" y="4844"/>
                    <a:pt x="1312" y="4875"/>
                    <a:pt x="1312" y="4907"/>
                  </a:cubicBezTo>
                  <a:cubicBezTo>
                    <a:pt x="1312" y="4938"/>
                    <a:pt x="1281" y="4969"/>
                    <a:pt x="1250" y="5000"/>
                  </a:cubicBezTo>
                  <a:cubicBezTo>
                    <a:pt x="1250" y="5032"/>
                    <a:pt x="1187" y="5032"/>
                    <a:pt x="1156" y="5000"/>
                  </a:cubicBezTo>
                  <a:cubicBezTo>
                    <a:pt x="1125" y="5000"/>
                    <a:pt x="1094" y="5000"/>
                    <a:pt x="1094" y="5032"/>
                  </a:cubicBezTo>
                  <a:cubicBezTo>
                    <a:pt x="1094" y="5063"/>
                    <a:pt x="1031" y="5063"/>
                    <a:pt x="1000" y="5094"/>
                  </a:cubicBezTo>
                  <a:cubicBezTo>
                    <a:pt x="937" y="5094"/>
                    <a:pt x="875" y="5125"/>
                    <a:pt x="875" y="5125"/>
                  </a:cubicBezTo>
                  <a:cubicBezTo>
                    <a:pt x="875" y="5157"/>
                    <a:pt x="906" y="5188"/>
                    <a:pt x="937" y="5219"/>
                  </a:cubicBezTo>
                  <a:cubicBezTo>
                    <a:pt x="969" y="5250"/>
                    <a:pt x="1000" y="5282"/>
                    <a:pt x="1031" y="5282"/>
                  </a:cubicBezTo>
                  <a:cubicBezTo>
                    <a:pt x="1094" y="5313"/>
                    <a:pt x="1094" y="5375"/>
                    <a:pt x="1094" y="5407"/>
                  </a:cubicBezTo>
                  <a:cubicBezTo>
                    <a:pt x="1094" y="5469"/>
                    <a:pt x="1062" y="5532"/>
                    <a:pt x="1031" y="5563"/>
                  </a:cubicBezTo>
                  <a:cubicBezTo>
                    <a:pt x="1031" y="5593"/>
                    <a:pt x="937" y="5624"/>
                    <a:pt x="812" y="5624"/>
                  </a:cubicBezTo>
                  <a:cubicBezTo>
                    <a:pt x="719" y="5624"/>
                    <a:pt x="625" y="5656"/>
                    <a:pt x="594" y="5687"/>
                  </a:cubicBezTo>
                  <a:cubicBezTo>
                    <a:pt x="594" y="5718"/>
                    <a:pt x="594" y="5843"/>
                    <a:pt x="594" y="5937"/>
                  </a:cubicBezTo>
                  <a:cubicBezTo>
                    <a:pt x="594" y="6062"/>
                    <a:pt x="625" y="6187"/>
                    <a:pt x="656" y="6187"/>
                  </a:cubicBezTo>
                  <a:cubicBezTo>
                    <a:pt x="719" y="6187"/>
                    <a:pt x="750" y="6218"/>
                    <a:pt x="781" y="6249"/>
                  </a:cubicBezTo>
                  <a:cubicBezTo>
                    <a:pt x="812" y="6281"/>
                    <a:pt x="875" y="6281"/>
                    <a:pt x="906" y="6249"/>
                  </a:cubicBezTo>
                  <a:cubicBezTo>
                    <a:pt x="969" y="6218"/>
                    <a:pt x="1031" y="6187"/>
                    <a:pt x="1094" y="6187"/>
                  </a:cubicBezTo>
                  <a:cubicBezTo>
                    <a:pt x="1125" y="6156"/>
                    <a:pt x="1156" y="6124"/>
                    <a:pt x="1156" y="6062"/>
                  </a:cubicBezTo>
                  <a:cubicBezTo>
                    <a:pt x="1156" y="6031"/>
                    <a:pt x="1187" y="5968"/>
                    <a:pt x="1187" y="5937"/>
                  </a:cubicBezTo>
                  <a:cubicBezTo>
                    <a:pt x="1219" y="5906"/>
                    <a:pt x="1250" y="5843"/>
                    <a:pt x="1281" y="5843"/>
                  </a:cubicBezTo>
                  <a:cubicBezTo>
                    <a:pt x="1312" y="5812"/>
                    <a:pt x="1375" y="5749"/>
                    <a:pt x="1406" y="5718"/>
                  </a:cubicBezTo>
                  <a:cubicBezTo>
                    <a:pt x="1437" y="5687"/>
                    <a:pt x="1499" y="5656"/>
                    <a:pt x="1530" y="5624"/>
                  </a:cubicBezTo>
                  <a:cubicBezTo>
                    <a:pt x="1561" y="5624"/>
                    <a:pt x="1624" y="5624"/>
                    <a:pt x="1655" y="5624"/>
                  </a:cubicBezTo>
                  <a:cubicBezTo>
                    <a:pt x="1686" y="5656"/>
                    <a:pt x="1749" y="5656"/>
                    <a:pt x="1749" y="5624"/>
                  </a:cubicBezTo>
                  <a:cubicBezTo>
                    <a:pt x="1780" y="5624"/>
                    <a:pt x="1811" y="5593"/>
                    <a:pt x="1843" y="5593"/>
                  </a:cubicBezTo>
                  <a:cubicBezTo>
                    <a:pt x="1874" y="5563"/>
                    <a:pt x="1936" y="5593"/>
                    <a:pt x="1936" y="5656"/>
                  </a:cubicBezTo>
                  <a:cubicBezTo>
                    <a:pt x="1968" y="5687"/>
                    <a:pt x="2030" y="5781"/>
                    <a:pt x="2093" y="5812"/>
                  </a:cubicBezTo>
                  <a:cubicBezTo>
                    <a:pt x="2186" y="5843"/>
                    <a:pt x="2249" y="5937"/>
                    <a:pt x="2249" y="5968"/>
                  </a:cubicBezTo>
                  <a:cubicBezTo>
                    <a:pt x="2249" y="6031"/>
                    <a:pt x="2280" y="6093"/>
                    <a:pt x="2280" y="6124"/>
                  </a:cubicBezTo>
                  <a:cubicBezTo>
                    <a:pt x="2280" y="6156"/>
                    <a:pt x="2280" y="6156"/>
                    <a:pt x="2311" y="6156"/>
                  </a:cubicBezTo>
                  <a:cubicBezTo>
                    <a:pt x="2343" y="6124"/>
                    <a:pt x="2374" y="6062"/>
                    <a:pt x="2374" y="6031"/>
                  </a:cubicBezTo>
                  <a:cubicBezTo>
                    <a:pt x="2374" y="6031"/>
                    <a:pt x="2405" y="5999"/>
                    <a:pt x="2436" y="5999"/>
                  </a:cubicBezTo>
                  <a:cubicBezTo>
                    <a:pt x="2499" y="5999"/>
                    <a:pt x="2499" y="5968"/>
                    <a:pt x="2468" y="5937"/>
                  </a:cubicBezTo>
                  <a:cubicBezTo>
                    <a:pt x="2468" y="5906"/>
                    <a:pt x="2405" y="5874"/>
                    <a:pt x="2405" y="5843"/>
                  </a:cubicBezTo>
                  <a:cubicBezTo>
                    <a:pt x="2374" y="5812"/>
                    <a:pt x="2311" y="5781"/>
                    <a:pt x="2280" y="5749"/>
                  </a:cubicBezTo>
                  <a:cubicBezTo>
                    <a:pt x="2249" y="5749"/>
                    <a:pt x="2218" y="5687"/>
                    <a:pt x="2218" y="5656"/>
                  </a:cubicBezTo>
                  <a:cubicBezTo>
                    <a:pt x="2218" y="5624"/>
                    <a:pt x="2249" y="5593"/>
                    <a:pt x="2280" y="5624"/>
                  </a:cubicBezTo>
                  <a:cubicBezTo>
                    <a:pt x="2343" y="5624"/>
                    <a:pt x="2374" y="5656"/>
                    <a:pt x="2405" y="5687"/>
                  </a:cubicBezTo>
                  <a:cubicBezTo>
                    <a:pt x="2436" y="5718"/>
                    <a:pt x="2468" y="5781"/>
                    <a:pt x="2499" y="5781"/>
                  </a:cubicBezTo>
                  <a:cubicBezTo>
                    <a:pt x="2499" y="5812"/>
                    <a:pt x="2561" y="5874"/>
                    <a:pt x="2593" y="5906"/>
                  </a:cubicBezTo>
                  <a:cubicBezTo>
                    <a:pt x="2624" y="5968"/>
                    <a:pt x="2655" y="6031"/>
                    <a:pt x="2686" y="6093"/>
                  </a:cubicBezTo>
                  <a:cubicBezTo>
                    <a:pt x="2718" y="6156"/>
                    <a:pt x="2749" y="6218"/>
                    <a:pt x="2749" y="6218"/>
                  </a:cubicBezTo>
                  <a:cubicBezTo>
                    <a:pt x="2780" y="6249"/>
                    <a:pt x="2811" y="6249"/>
                    <a:pt x="2843" y="6249"/>
                  </a:cubicBezTo>
                  <a:cubicBezTo>
                    <a:pt x="2874" y="6249"/>
                    <a:pt x="2905" y="6218"/>
                    <a:pt x="2905" y="6156"/>
                  </a:cubicBezTo>
                  <a:cubicBezTo>
                    <a:pt x="2905" y="6093"/>
                    <a:pt x="2936" y="5999"/>
                    <a:pt x="2936" y="5968"/>
                  </a:cubicBezTo>
                  <a:cubicBezTo>
                    <a:pt x="2968" y="5937"/>
                    <a:pt x="2999" y="5937"/>
                    <a:pt x="3030" y="5968"/>
                  </a:cubicBezTo>
                  <a:cubicBezTo>
                    <a:pt x="3061" y="5999"/>
                    <a:pt x="3124" y="6093"/>
                    <a:pt x="3155" y="6156"/>
                  </a:cubicBezTo>
                  <a:cubicBezTo>
                    <a:pt x="3186" y="6218"/>
                    <a:pt x="3249" y="6343"/>
                    <a:pt x="3249" y="6406"/>
                  </a:cubicBezTo>
                  <a:cubicBezTo>
                    <a:pt x="3280" y="6468"/>
                    <a:pt x="3311" y="6468"/>
                    <a:pt x="3311" y="6406"/>
                  </a:cubicBezTo>
                  <a:cubicBezTo>
                    <a:pt x="3343" y="6312"/>
                    <a:pt x="3405" y="6281"/>
                    <a:pt x="3468" y="6312"/>
                  </a:cubicBezTo>
                  <a:cubicBezTo>
                    <a:pt x="3499" y="6312"/>
                    <a:pt x="3561" y="6406"/>
                    <a:pt x="3593" y="6468"/>
                  </a:cubicBezTo>
                  <a:cubicBezTo>
                    <a:pt x="3624" y="6531"/>
                    <a:pt x="3624" y="6624"/>
                    <a:pt x="3593" y="6656"/>
                  </a:cubicBezTo>
                  <a:cubicBezTo>
                    <a:pt x="3561" y="6656"/>
                    <a:pt x="3499" y="6687"/>
                    <a:pt x="3436" y="6687"/>
                  </a:cubicBezTo>
                  <a:cubicBezTo>
                    <a:pt x="3374" y="6687"/>
                    <a:pt x="3280" y="6687"/>
                    <a:pt x="3218" y="6687"/>
                  </a:cubicBezTo>
                  <a:cubicBezTo>
                    <a:pt x="3155" y="6718"/>
                    <a:pt x="2999" y="6687"/>
                    <a:pt x="2905" y="6656"/>
                  </a:cubicBezTo>
                  <a:cubicBezTo>
                    <a:pt x="2780" y="6593"/>
                    <a:pt x="2655" y="6593"/>
                    <a:pt x="2593" y="6624"/>
                  </a:cubicBezTo>
                  <a:cubicBezTo>
                    <a:pt x="2561" y="6656"/>
                    <a:pt x="2468" y="6687"/>
                    <a:pt x="2405" y="6656"/>
                  </a:cubicBezTo>
                  <a:cubicBezTo>
                    <a:pt x="2311" y="6624"/>
                    <a:pt x="2218" y="6624"/>
                    <a:pt x="2155" y="6624"/>
                  </a:cubicBezTo>
                  <a:cubicBezTo>
                    <a:pt x="2061" y="6624"/>
                    <a:pt x="1999" y="6562"/>
                    <a:pt x="1999" y="6531"/>
                  </a:cubicBezTo>
                  <a:cubicBezTo>
                    <a:pt x="1999" y="6468"/>
                    <a:pt x="1968" y="6406"/>
                    <a:pt x="1936" y="6343"/>
                  </a:cubicBezTo>
                  <a:cubicBezTo>
                    <a:pt x="1905" y="6312"/>
                    <a:pt x="1843" y="6249"/>
                    <a:pt x="1780" y="6218"/>
                  </a:cubicBezTo>
                  <a:cubicBezTo>
                    <a:pt x="1718" y="6218"/>
                    <a:pt x="1624" y="6187"/>
                    <a:pt x="1593" y="6218"/>
                  </a:cubicBezTo>
                  <a:cubicBezTo>
                    <a:pt x="1561" y="6218"/>
                    <a:pt x="1406" y="6249"/>
                    <a:pt x="1312" y="6312"/>
                  </a:cubicBezTo>
                  <a:cubicBezTo>
                    <a:pt x="1187" y="6343"/>
                    <a:pt x="1031" y="6374"/>
                    <a:pt x="969" y="6374"/>
                  </a:cubicBezTo>
                  <a:cubicBezTo>
                    <a:pt x="875" y="6374"/>
                    <a:pt x="781" y="6437"/>
                    <a:pt x="750" y="6468"/>
                  </a:cubicBezTo>
                  <a:cubicBezTo>
                    <a:pt x="687" y="6531"/>
                    <a:pt x="656" y="6624"/>
                    <a:pt x="625" y="6656"/>
                  </a:cubicBezTo>
                  <a:cubicBezTo>
                    <a:pt x="625" y="6718"/>
                    <a:pt x="594" y="6781"/>
                    <a:pt x="562" y="6812"/>
                  </a:cubicBezTo>
                  <a:cubicBezTo>
                    <a:pt x="531" y="6812"/>
                    <a:pt x="437" y="6874"/>
                    <a:pt x="375" y="6937"/>
                  </a:cubicBezTo>
                  <a:cubicBezTo>
                    <a:pt x="312" y="7031"/>
                    <a:pt x="219" y="7124"/>
                    <a:pt x="187" y="7218"/>
                  </a:cubicBezTo>
                  <a:cubicBezTo>
                    <a:pt x="125" y="7281"/>
                    <a:pt x="62" y="7437"/>
                    <a:pt x="31" y="7531"/>
                  </a:cubicBezTo>
                  <a:cubicBezTo>
                    <a:pt x="31" y="7624"/>
                    <a:pt x="0" y="7812"/>
                    <a:pt x="31" y="7906"/>
                  </a:cubicBezTo>
                  <a:cubicBezTo>
                    <a:pt x="31" y="8031"/>
                    <a:pt x="93" y="8187"/>
                    <a:pt x="156" y="8312"/>
                  </a:cubicBezTo>
                  <a:cubicBezTo>
                    <a:pt x="250" y="8406"/>
                    <a:pt x="344" y="8531"/>
                    <a:pt x="437" y="8593"/>
                  </a:cubicBezTo>
                  <a:cubicBezTo>
                    <a:pt x="531" y="8656"/>
                    <a:pt x="625" y="8718"/>
                    <a:pt x="656" y="8718"/>
                  </a:cubicBezTo>
                  <a:cubicBezTo>
                    <a:pt x="719" y="8749"/>
                    <a:pt x="781" y="8718"/>
                    <a:pt x="844" y="8718"/>
                  </a:cubicBezTo>
                  <a:cubicBezTo>
                    <a:pt x="906" y="8687"/>
                    <a:pt x="1000" y="8687"/>
                    <a:pt x="1031" y="8687"/>
                  </a:cubicBezTo>
                  <a:cubicBezTo>
                    <a:pt x="1062" y="8687"/>
                    <a:pt x="1156" y="8687"/>
                    <a:pt x="1219" y="8656"/>
                  </a:cubicBezTo>
                  <a:cubicBezTo>
                    <a:pt x="1312" y="8624"/>
                    <a:pt x="1406" y="8624"/>
                    <a:pt x="1437" y="8624"/>
                  </a:cubicBezTo>
                  <a:cubicBezTo>
                    <a:pt x="1499" y="8624"/>
                    <a:pt x="1561" y="8656"/>
                    <a:pt x="1561" y="8687"/>
                  </a:cubicBezTo>
                  <a:cubicBezTo>
                    <a:pt x="1593" y="8687"/>
                    <a:pt x="1655" y="8718"/>
                    <a:pt x="1718" y="8718"/>
                  </a:cubicBezTo>
                  <a:cubicBezTo>
                    <a:pt x="1780" y="8718"/>
                    <a:pt x="1843" y="8749"/>
                    <a:pt x="1843" y="8812"/>
                  </a:cubicBezTo>
                  <a:cubicBezTo>
                    <a:pt x="1843" y="8874"/>
                    <a:pt x="1843" y="8968"/>
                    <a:pt x="1843" y="8999"/>
                  </a:cubicBezTo>
                  <a:cubicBezTo>
                    <a:pt x="1811" y="9062"/>
                    <a:pt x="1811" y="9124"/>
                    <a:pt x="1843" y="9156"/>
                  </a:cubicBezTo>
                  <a:cubicBezTo>
                    <a:pt x="1843" y="9156"/>
                    <a:pt x="1905" y="9218"/>
                    <a:pt x="1936" y="9249"/>
                  </a:cubicBezTo>
                  <a:cubicBezTo>
                    <a:pt x="1968" y="9312"/>
                    <a:pt x="1999" y="9374"/>
                    <a:pt x="2030" y="9468"/>
                  </a:cubicBezTo>
                  <a:cubicBezTo>
                    <a:pt x="2093" y="9531"/>
                    <a:pt x="2061" y="9624"/>
                    <a:pt x="2030" y="9718"/>
                  </a:cubicBezTo>
                  <a:cubicBezTo>
                    <a:pt x="2030" y="9718"/>
                    <a:pt x="2030" y="9718"/>
                    <a:pt x="2093" y="9749"/>
                  </a:cubicBezTo>
                  <a:cubicBezTo>
                    <a:pt x="2186" y="9749"/>
                    <a:pt x="2186" y="9749"/>
                    <a:pt x="2186" y="9749"/>
                  </a:cubicBezTo>
                  <a:cubicBezTo>
                    <a:pt x="2186" y="9843"/>
                    <a:pt x="2186" y="9906"/>
                    <a:pt x="2155" y="9906"/>
                  </a:cubicBezTo>
                  <a:cubicBezTo>
                    <a:pt x="2155" y="9937"/>
                    <a:pt x="2124" y="9999"/>
                    <a:pt x="2093" y="10031"/>
                  </a:cubicBezTo>
                  <a:cubicBezTo>
                    <a:pt x="2061" y="10062"/>
                    <a:pt x="2061" y="10156"/>
                    <a:pt x="2061" y="10218"/>
                  </a:cubicBezTo>
                  <a:cubicBezTo>
                    <a:pt x="2061" y="10312"/>
                    <a:pt x="2093" y="10406"/>
                    <a:pt x="2124" y="10468"/>
                  </a:cubicBezTo>
                  <a:cubicBezTo>
                    <a:pt x="2155" y="10499"/>
                    <a:pt x="2186" y="10593"/>
                    <a:pt x="2218" y="10656"/>
                  </a:cubicBezTo>
                  <a:cubicBezTo>
                    <a:pt x="2218" y="10687"/>
                    <a:pt x="2249" y="10812"/>
                    <a:pt x="2249" y="10874"/>
                  </a:cubicBezTo>
                  <a:cubicBezTo>
                    <a:pt x="2280" y="10968"/>
                    <a:pt x="2280" y="11062"/>
                    <a:pt x="2311" y="11062"/>
                  </a:cubicBezTo>
                  <a:cubicBezTo>
                    <a:pt x="2343" y="11093"/>
                    <a:pt x="2374" y="11156"/>
                    <a:pt x="2405" y="11187"/>
                  </a:cubicBezTo>
                  <a:cubicBezTo>
                    <a:pt x="2436" y="11218"/>
                    <a:pt x="2468" y="11281"/>
                    <a:pt x="2468" y="11343"/>
                  </a:cubicBezTo>
                  <a:cubicBezTo>
                    <a:pt x="2499" y="11406"/>
                    <a:pt x="2530" y="11499"/>
                    <a:pt x="2561" y="11562"/>
                  </a:cubicBezTo>
                  <a:cubicBezTo>
                    <a:pt x="2561" y="11624"/>
                    <a:pt x="2686" y="11687"/>
                    <a:pt x="2811" y="11687"/>
                  </a:cubicBezTo>
                  <a:cubicBezTo>
                    <a:pt x="2936" y="11656"/>
                    <a:pt x="3155" y="11562"/>
                    <a:pt x="3280" y="11437"/>
                  </a:cubicBezTo>
                  <a:cubicBezTo>
                    <a:pt x="3343" y="11374"/>
                    <a:pt x="3343" y="11374"/>
                    <a:pt x="3343" y="11374"/>
                  </a:cubicBezTo>
                  <a:cubicBezTo>
                    <a:pt x="3468" y="11249"/>
                    <a:pt x="3561" y="11124"/>
                    <a:pt x="3561" y="11062"/>
                  </a:cubicBezTo>
                  <a:cubicBezTo>
                    <a:pt x="3530" y="10999"/>
                    <a:pt x="3561" y="10937"/>
                    <a:pt x="3624" y="10906"/>
                  </a:cubicBezTo>
                  <a:cubicBezTo>
                    <a:pt x="3655" y="10906"/>
                    <a:pt x="3718" y="10781"/>
                    <a:pt x="3718" y="10687"/>
                  </a:cubicBezTo>
                  <a:cubicBezTo>
                    <a:pt x="3749" y="10562"/>
                    <a:pt x="3811" y="10437"/>
                    <a:pt x="3874" y="10406"/>
                  </a:cubicBezTo>
                  <a:cubicBezTo>
                    <a:pt x="3936" y="10343"/>
                    <a:pt x="4030" y="10249"/>
                    <a:pt x="4061" y="10218"/>
                  </a:cubicBezTo>
                  <a:cubicBezTo>
                    <a:pt x="4093" y="10156"/>
                    <a:pt x="4124" y="10031"/>
                    <a:pt x="4124" y="9937"/>
                  </a:cubicBezTo>
                  <a:cubicBezTo>
                    <a:pt x="4124" y="9843"/>
                    <a:pt x="4093" y="9656"/>
                    <a:pt x="4093" y="9562"/>
                  </a:cubicBezTo>
                  <a:cubicBezTo>
                    <a:pt x="4061" y="9437"/>
                    <a:pt x="4124" y="9281"/>
                    <a:pt x="4186" y="9218"/>
                  </a:cubicBezTo>
                  <a:cubicBezTo>
                    <a:pt x="4249" y="9124"/>
                    <a:pt x="4343" y="9031"/>
                    <a:pt x="4405" y="8999"/>
                  </a:cubicBezTo>
                  <a:cubicBezTo>
                    <a:pt x="4436" y="8937"/>
                    <a:pt x="4530" y="8812"/>
                    <a:pt x="4593" y="8718"/>
                  </a:cubicBezTo>
                  <a:cubicBezTo>
                    <a:pt x="4686" y="8624"/>
                    <a:pt x="4749" y="8468"/>
                    <a:pt x="4811" y="8374"/>
                  </a:cubicBezTo>
                  <a:cubicBezTo>
                    <a:pt x="4843" y="8281"/>
                    <a:pt x="4780" y="8218"/>
                    <a:pt x="4655" y="8249"/>
                  </a:cubicBezTo>
                  <a:cubicBezTo>
                    <a:pt x="4530" y="8249"/>
                    <a:pt x="4405" y="8249"/>
                    <a:pt x="4374" y="8249"/>
                  </a:cubicBezTo>
                  <a:cubicBezTo>
                    <a:pt x="4343" y="8249"/>
                    <a:pt x="4280" y="8218"/>
                    <a:pt x="4249" y="8187"/>
                  </a:cubicBezTo>
                  <a:cubicBezTo>
                    <a:pt x="4218" y="8156"/>
                    <a:pt x="4155" y="8062"/>
                    <a:pt x="4124" y="7999"/>
                  </a:cubicBezTo>
                  <a:cubicBezTo>
                    <a:pt x="4061" y="7968"/>
                    <a:pt x="3999" y="7812"/>
                    <a:pt x="3936" y="7718"/>
                  </a:cubicBezTo>
                  <a:cubicBezTo>
                    <a:pt x="3874" y="7593"/>
                    <a:pt x="3780" y="7406"/>
                    <a:pt x="3718" y="7249"/>
                  </a:cubicBezTo>
                  <a:cubicBezTo>
                    <a:pt x="3655" y="7124"/>
                    <a:pt x="3624" y="6999"/>
                    <a:pt x="3624" y="6999"/>
                  </a:cubicBezTo>
                  <a:cubicBezTo>
                    <a:pt x="3655" y="6968"/>
                    <a:pt x="3686" y="6968"/>
                    <a:pt x="3718" y="6999"/>
                  </a:cubicBezTo>
                  <a:cubicBezTo>
                    <a:pt x="3718" y="7031"/>
                    <a:pt x="3780" y="7124"/>
                    <a:pt x="3843" y="7218"/>
                  </a:cubicBezTo>
                  <a:cubicBezTo>
                    <a:pt x="3905" y="7281"/>
                    <a:pt x="3936" y="7406"/>
                    <a:pt x="3968" y="7437"/>
                  </a:cubicBezTo>
                  <a:cubicBezTo>
                    <a:pt x="3968" y="7499"/>
                    <a:pt x="3999" y="7531"/>
                    <a:pt x="4030" y="7562"/>
                  </a:cubicBezTo>
                  <a:cubicBezTo>
                    <a:pt x="4061" y="7562"/>
                    <a:pt x="4093" y="7624"/>
                    <a:pt x="4124" y="7656"/>
                  </a:cubicBezTo>
                  <a:cubicBezTo>
                    <a:pt x="4155" y="7718"/>
                    <a:pt x="4186" y="7781"/>
                    <a:pt x="4218" y="7812"/>
                  </a:cubicBezTo>
                  <a:cubicBezTo>
                    <a:pt x="4249" y="7843"/>
                    <a:pt x="4280" y="7906"/>
                    <a:pt x="4280" y="7968"/>
                  </a:cubicBezTo>
                  <a:cubicBezTo>
                    <a:pt x="4311" y="7999"/>
                    <a:pt x="4374" y="8062"/>
                    <a:pt x="4436" y="8062"/>
                  </a:cubicBezTo>
                  <a:cubicBezTo>
                    <a:pt x="4499" y="8062"/>
                    <a:pt x="4593" y="8031"/>
                    <a:pt x="4655" y="7999"/>
                  </a:cubicBezTo>
                  <a:cubicBezTo>
                    <a:pt x="4718" y="7968"/>
                    <a:pt x="4780" y="7968"/>
                    <a:pt x="4811" y="7968"/>
                  </a:cubicBezTo>
                  <a:cubicBezTo>
                    <a:pt x="4843" y="7968"/>
                    <a:pt x="4905" y="7937"/>
                    <a:pt x="4936" y="7906"/>
                  </a:cubicBezTo>
                  <a:cubicBezTo>
                    <a:pt x="4968" y="7906"/>
                    <a:pt x="5030" y="7874"/>
                    <a:pt x="5061" y="7843"/>
                  </a:cubicBezTo>
                  <a:cubicBezTo>
                    <a:pt x="5093" y="7812"/>
                    <a:pt x="5155" y="7781"/>
                    <a:pt x="5218" y="7749"/>
                  </a:cubicBezTo>
                  <a:cubicBezTo>
                    <a:pt x="5249" y="7687"/>
                    <a:pt x="5311" y="7656"/>
                    <a:pt x="5311" y="7593"/>
                  </a:cubicBezTo>
                  <a:cubicBezTo>
                    <a:pt x="5343" y="7562"/>
                    <a:pt x="5374" y="7531"/>
                    <a:pt x="5405" y="7499"/>
                  </a:cubicBezTo>
                  <a:cubicBezTo>
                    <a:pt x="5436" y="7468"/>
                    <a:pt x="5405" y="7406"/>
                    <a:pt x="5343" y="7343"/>
                  </a:cubicBezTo>
                  <a:cubicBezTo>
                    <a:pt x="5249" y="7281"/>
                    <a:pt x="5186" y="7249"/>
                    <a:pt x="5124" y="7249"/>
                  </a:cubicBezTo>
                  <a:cubicBezTo>
                    <a:pt x="5093" y="7249"/>
                    <a:pt x="5030" y="7218"/>
                    <a:pt x="4968" y="7218"/>
                  </a:cubicBezTo>
                  <a:cubicBezTo>
                    <a:pt x="4905" y="7218"/>
                    <a:pt x="4811" y="7124"/>
                    <a:pt x="4718" y="7062"/>
                  </a:cubicBezTo>
                  <a:cubicBezTo>
                    <a:pt x="4655" y="6968"/>
                    <a:pt x="4624" y="6874"/>
                    <a:pt x="4655" y="6843"/>
                  </a:cubicBezTo>
                  <a:cubicBezTo>
                    <a:pt x="4686" y="6812"/>
                    <a:pt x="4780" y="6874"/>
                    <a:pt x="4811" y="6937"/>
                  </a:cubicBezTo>
                  <a:cubicBezTo>
                    <a:pt x="4874" y="6999"/>
                    <a:pt x="4968" y="7062"/>
                    <a:pt x="5061" y="7062"/>
                  </a:cubicBezTo>
                  <a:cubicBezTo>
                    <a:pt x="5124" y="7062"/>
                    <a:pt x="5186" y="7062"/>
                    <a:pt x="5218" y="7093"/>
                  </a:cubicBezTo>
                  <a:cubicBezTo>
                    <a:pt x="5249" y="7093"/>
                    <a:pt x="5343" y="7124"/>
                    <a:pt x="5405" y="7124"/>
                  </a:cubicBezTo>
                  <a:cubicBezTo>
                    <a:pt x="5468" y="7124"/>
                    <a:pt x="5624" y="7124"/>
                    <a:pt x="5718" y="7156"/>
                  </a:cubicBezTo>
                  <a:cubicBezTo>
                    <a:pt x="5811" y="7156"/>
                    <a:pt x="5874" y="7187"/>
                    <a:pt x="5905" y="7218"/>
                  </a:cubicBezTo>
                  <a:cubicBezTo>
                    <a:pt x="5936" y="7249"/>
                    <a:pt x="5999" y="7281"/>
                    <a:pt x="6061" y="7312"/>
                  </a:cubicBezTo>
                  <a:cubicBezTo>
                    <a:pt x="6124" y="7312"/>
                    <a:pt x="6155" y="7343"/>
                    <a:pt x="6124" y="7374"/>
                  </a:cubicBezTo>
                  <a:cubicBezTo>
                    <a:pt x="6093" y="7374"/>
                    <a:pt x="6093" y="7437"/>
                    <a:pt x="6124" y="7468"/>
                  </a:cubicBezTo>
                  <a:cubicBezTo>
                    <a:pt x="6155" y="7531"/>
                    <a:pt x="6218" y="7531"/>
                    <a:pt x="6280" y="7499"/>
                  </a:cubicBezTo>
                  <a:cubicBezTo>
                    <a:pt x="6343" y="7499"/>
                    <a:pt x="6374" y="7531"/>
                    <a:pt x="6374" y="7593"/>
                  </a:cubicBezTo>
                  <a:cubicBezTo>
                    <a:pt x="6343" y="7687"/>
                    <a:pt x="6374" y="7781"/>
                    <a:pt x="6405" y="7843"/>
                  </a:cubicBezTo>
                  <a:cubicBezTo>
                    <a:pt x="6436" y="7937"/>
                    <a:pt x="6499" y="8031"/>
                    <a:pt x="6530" y="8093"/>
                  </a:cubicBezTo>
                  <a:cubicBezTo>
                    <a:pt x="6593" y="8156"/>
                    <a:pt x="6593" y="8249"/>
                    <a:pt x="6593" y="8312"/>
                  </a:cubicBezTo>
                  <a:cubicBezTo>
                    <a:pt x="6593" y="8343"/>
                    <a:pt x="6593" y="8406"/>
                    <a:pt x="6624" y="8406"/>
                  </a:cubicBezTo>
                  <a:cubicBezTo>
                    <a:pt x="6655" y="8437"/>
                    <a:pt x="6718" y="8437"/>
                    <a:pt x="6749" y="8406"/>
                  </a:cubicBezTo>
                  <a:cubicBezTo>
                    <a:pt x="6780" y="8374"/>
                    <a:pt x="6843" y="8406"/>
                    <a:pt x="6843" y="8468"/>
                  </a:cubicBezTo>
                  <a:cubicBezTo>
                    <a:pt x="6843" y="8499"/>
                    <a:pt x="6874" y="8562"/>
                    <a:pt x="6905" y="8562"/>
                  </a:cubicBezTo>
                  <a:cubicBezTo>
                    <a:pt x="6968" y="8562"/>
                    <a:pt x="6999" y="8531"/>
                    <a:pt x="6968" y="8499"/>
                  </a:cubicBezTo>
                  <a:cubicBezTo>
                    <a:pt x="6968" y="8437"/>
                    <a:pt x="6936" y="8374"/>
                    <a:pt x="6905" y="8312"/>
                  </a:cubicBezTo>
                  <a:cubicBezTo>
                    <a:pt x="6905" y="8249"/>
                    <a:pt x="6874" y="8156"/>
                    <a:pt x="6905" y="8093"/>
                  </a:cubicBezTo>
                  <a:cubicBezTo>
                    <a:pt x="6905" y="8031"/>
                    <a:pt x="7030" y="7874"/>
                    <a:pt x="7124" y="7781"/>
                  </a:cubicBezTo>
                  <a:cubicBezTo>
                    <a:pt x="7155" y="7749"/>
                    <a:pt x="7155" y="7749"/>
                    <a:pt x="7155" y="7749"/>
                  </a:cubicBezTo>
                  <a:cubicBezTo>
                    <a:pt x="7280" y="7624"/>
                    <a:pt x="7436" y="7499"/>
                    <a:pt x="7499" y="7499"/>
                  </a:cubicBezTo>
                  <a:cubicBezTo>
                    <a:pt x="7561" y="7499"/>
                    <a:pt x="7624" y="7468"/>
                    <a:pt x="7686" y="7437"/>
                  </a:cubicBezTo>
                  <a:cubicBezTo>
                    <a:pt x="7718" y="7437"/>
                    <a:pt x="7749" y="7468"/>
                    <a:pt x="7749" y="7499"/>
                  </a:cubicBezTo>
                  <a:cubicBezTo>
                    <a:pt x="7749" y="7531"/>
                    <a:pt x="7780" y="7593"/>
                    <a:pt x="7811" y="7624"/>
                  </a:cubicBezTo>
                  <a:cubicBezTo>
                    <a:pt x="7874" y="7656"/>
                    <a:pt x="7905" y="7718"/>
                    <a:pt x="7905" y="7781"/>
                  </a:cubicBezTo>
                  <a:cubicBezTo>
                    <a:pt x="7905" y="7812"/>
                    <a:pt x="7936" y="7843"/>
                    <a:pt x="7968" y="7843"/>
                  </a:cubicBezTo>
                  <a:cubicBezTo>
                    <a:pt x="7999" y="7843"/>
                    <a:pt x="8061" y="7874"/>
                    <a:pt x="8093" y="7906"/>
                  </a:cubicBezTo>
                  <a:cubicBezTo>
                    <a:pt x="8124" y="7937"/>
                    <a:pt x="8155" y="8062"/>
                    <a:pt x="8155" y="8156"/>
                  </a:cubicBezTo>
                  <a:cubicBezTo>
                    <a:pt x="8155" y="8249"/>
                    <a:pt x="8186" y="8374"/>
                    <a:pt x="8218" y="8468"/>
                  </a:cubicBezTo>
                  <a:cubicBezTo>
                    <a:pt x="8249" y="8531"/>
                    <a:pt x="8280" y="8624"/>
                    <a:pt x="8280" y="8656"/>
                  </a:cubicBezTo>
                  <a:cubicBezTo>
                    <a:pt x="8311" y="8718"/>
                    <a:pt x="8311" y="8781"/>
                    <a:pt x="8343" y="8812"/>
                  </a:cubicBezTo>
                  <a:cubicBezTo>
                    <a:pt x="8374" y="8843"/>
                    <a:pt x="8343" y="8843"/>
                    <a:pt x="8311" y="8812"/>
                  </a:cubicBezTo>
                  <a:cubicBezTo>
                    <a:pt x="8249" y="8812"/>
                    <a:pt x="8186" y="8781"/>
                    <a:pt x="8155" y="8749"/>
                  </a:cubicBezTo>
                  <a:cubicBezTo>
                    <a:pt x="8124" y="8718"/>
                    <a:pt x="8061" y="8687"/>
                    <a:pt x="8061" y="8687"/>
                  </a:cubicBezTo>
                  <a:cubicBezTo>
                    <a:pt x="8030" y="8687"/>
                    <a:pt x="8030" y="8718"/>
                    <a:pt x="8061" y="8812"/>
                  </a:cubicBezTo>
                  <a:cubicBezTo>
                    <a:pt x="8061" y="8874"/>
                    <a:pt x="8155" y="8968"/>
                    <a:pt x="8218" y="9031"/>
                  </a:cubicBezTo>
                  <a:cubicBezTo>
                    <a:pt x="8280" y="9093"/>
                    <a:pt x="8374" y="9187"/>
                    <a:pt x="8405" y="9249"/>
                  </a:cubicBezTo>
                  <a:cubicBezTo>
                    <a:pt x="8468" y="9312"/>
                    <a:pt x="8530" y="9406"/>
                    <a:pt x="8561" y="9437"/>
                  </a:cubicBezTo>
                  <a:cubicBezTo>
                    <a:pt x="8593" y="9468"/>
                    <a:pt x="8686" y="9531"/>
                    <a:pt x="8718" y="9562"/>
                  </a:cubicBezTo>
                  <a:cubicBezTo>
                    <a:pt x="8780" y="9593"/>
                    <a:pt x="8874" y="9624"/>
                    <a:pt x="8905" y="9624"/>
                  </a:cubicBezTo>
                  <a:cubicBezTo>
                    <a:pt x="8936" y="9624"/>
                    <a:pt x="8999" y="9624"/>
                    <a:pt x="9061" y="9656"/>
                  </a:cubicBezTo>
                  <a:cubicBezTo>
                    <a:pt x="9093" y="9656"/>
                    <a:pt x="9155" y="9656"/>
                    <a:pt x="9186" y="9656"/>
                  </a:cubicBezTo>
                  <a:cubicBezTo>
                    <a:pt x="9218" y="9656"/>
                    <a:pt x="9280" y="9687"/>
                    <a:pt x="9343" y="9687"/>
                  </a:cubicBezTo>
                  <a:cubicBezTo>
                    <a:pt x="9374" y="9687"/>
                    <a:pt x="9468" y="9687"/>
                    <a:pt x="9499" y="9687"/>
                  </a:cubicBezTo>
                  <a:cubicBezTo>
                    <a:pt x="9561" y="9687"/>
                    <a:pt x="9624" y="9718"/>
                    <a:pt x="9655" y="9749"/>
                  </a:cubicBezTo>
                  <a:cubicBezTo>
                    <a:pt x="9686" y="9781"/>
                    <a:pt x="9749" y="9749"/>
                    <a:pt x="9780" y="9718"/>
                  </a:cubicBezTo>
                  <a:cubicBezTo>
                    <a:pt x="9811" y="9687"/>
                    <a:pt x="9843" y="9687"/>
                    <a:pt x="9874" y="9687"/>
                  </a:cubicBezTo>
                  <a:cubicBezTo>
                    <a:pt x="9905" y="9687"/>
                    <a:pt x="9936" y="9718"/>
                    <a:pt x="9936" y="9749"/>
                  </a:cubicBezTo>
                  <a:cubicBezTo>
                    <a:pt x="9936" y="9781"/>
                    <a:pt x="9999" y="9781"/>
                    <a:pt x="10030" y="9749"/>
                  </a:cubicBezTo>
                  <a:cubicBezTo>
                    <a:pt x="10061" y="9718"/>
                    <a:pt x="10155" y="9687"/>
                    <a:pt x="10186" y="9656"/>
                  </a:cubicBezTo>
                  <a:cubicBezTo>
                    <a:pt x="10218" y="9656"/>
                    <a:pt x="10218" y="9624"/>
                    <a:pt x="10155" y="9624"/>
                  </a:cubicBezTo>
                  <a:cubicBezTo>
                    <a:pt x="10124" y="9624"/>
                    <a:pt x="9999" y="9624"/>
                    <a:pt x="9936" y="9593"/>
                  </a:cubicBezTo>
                  <a:cubicBezTo>
                    <a:pt x="9874" y="9593"/>
                    <a:pt x="9811" y="9593"/>
                    <a:pt x="9780" y="9624"/>
                  </a:cubicBezTo>
                  <a:cubicBezTo>
                    <a:pt x="9749" y="9624"/>
                    <a:pt x="9624" y="9624"/>
                    <a:pt x="9530" y="9593"/>
                  </a:cubicBezTo>
                  <a:cubicBezTo>
                    <a:pt x="9405" y="9562"/>
                    <a:pt x="9311" y="9531"/>
                    <a:pt x="9280" y="9531"/>
                  </a:cubicBezTo>
                  <a:cubicBezTo>
                    <a:pt x="9249" y="9499"/>
                    <a:pt x="9186" y="9499"/>
                    <a:pt x="9124" y="9499"/>
                  </a:cubicBezTo>
                  <a:cubicBezTo>
                    <a:pt x="9093" y="9499"/>
                    <a:pt x="8999" y="9468"/>
                    <a:pt x="8968" y="9468"/>
                  </a:cubicBezTo>
                  <a:cubicBezTo>
                    <a:pt x="8905" y="9468"/>
                    <a:pt x="8843" y="9468"/>
                    <a:pt x="8811" y="9468"/>
                  </a:cubicBezTo>
                  <a:cubicBezTo>
                    <a:pt x="8749" y="9468"/>
                    <a:pt x="8718" y="9406"/>
                    <a:pt x="8718" y="9374"/>
                  </a:cubicBezTo>
                  <a:cubicBezTo>
                    <a:pt x="8718" y="9312"/>
                    <a:pt x="8780" y="9249"/>
                    <a:pt x="8811" y="9249"/>
                  </a:cubicBezTo>
                  <a:cubicBezTo>
                    <a:pt x="8874" y="9249"/>
                    <a:pt x="8811" y="9218"/>
                    <a:pt x="8718" y="9187"/>
                  </a:cubicBezTo>
                  <a:cubicBezTo>
                    <a:pt x="8655" y="9124"/>
                    <a:pt x="8561" y="9062"/>
                    <a:pt x="8561" y="9031"/>
                  </a:cubicBezTo>
                  <a:cubicBezTo>
                    <a:pt x="8561" y="8999"/>
                    <a:pt x="8530" y="8906"/>
                    <a:pt x="8530" y="8874"/>
                  </a:cubicBezTo>
                  <a:cubicBezTo>
                    <a:pt x="8530" y="8812"/>
                    <a:pt x="8530" y="8749"/>
                    <a:pt x="8530" y="8718"/>
                  </a:cubicBezTo>
                  <a:cubicBezTo>
                    <a:pt x="8530" y="8687"/>
                    <a:pt x="8499" y="8624"/>
                    <a:pt x="8468" y="8593"/>
                  </a:cubicBezTo>
                  <a:cubicBezTo>
                    <a:pt x="8436" y="8562"/>
                    <a:pt x="8374" y="8499"/>
                    <a:pt x="8343" y="8437"/>
                  </a:cubicBezTo>
                  <a:cubicBezTo>
                    <a:pt x="8311" y="8406"/>
                    <a:pt x="8311" y="8312"/>
                    <a:pt x="8311" y="8249"/>
                  </a:cubicBezTo>
                  <a:cubicBezTo>
                    <a:pt x="8311" y="8187"/>
                    <a:pt x="8343" y="8124"/>
                    <a:pt x="8374" y="8124"/>
                  </a:cubicBezTo>
                  <a:cubicBezTo>
                    <a:pt x="8405" y="8124"/>
                    <a:pt x="8468" y="8187"/>
                    <a:pt x="8530" y="8249"/>
                  </a:cubicBezTo>
                  <a:cubicBezTo>
                    <a:pt x="8561" y="8312"/>
                    <a:pt x="8624" y="8374"/>
                    <a:pt x="8655" y="8374"/>
                  </a:cubicBezTo>
                  <a:cubicBezTo>
                    <a:pt x="8655" y="8374"/>
                    <a:pt x="8718" y="8343"/>
                    <a:pt x="8780" y="8312"/>
                  </a:cubicBezTo>
                  <a:cubicBezTo>
                    <a:pt x="8843" y="8281"/>
                    <a:pt x="8905" y="8249"/>
                    <a:pt x="8936" y="8218"/>
                  </a:cubicBezTo>
                  <a:cubicBezTo>
                    <a:pt x="8936" y="8187"/>
                    <a:pt x="8968" y="8093"/>
                    <a:pt x="8968" y="8031"/>
                  </a:cubicBezTo>
                  <a:cubicBezTo>
                    <a:pt x="8936" y="7937"/>
                    <a:pt x="8905" y="7843"/>
                    <a:pt x="8843" y="7812"/>
                  </a:cubicBezTo>
                  <a:cubicBezTo>
                    <a:pt x="8811" y="7781"/>
                    <a:pt x="8749" y="7749"/>
                    <a:pt x="8749" y="7718"/>
                  </a:cubicBezTo>
                  <a:cubicBezTo>
                    <a:pt x="8749" y="7656"/>
                    <a:pt x="8780" y="7624"/>
                    <a:pt x="8843" y="7562"/>
                  </a:cubicBezTo>
                  <a:cubicBezTo>
                    <a:pt x="8874" y="7531"/>
                    <a:pt x="8936" y="7531"/>
                    <a:pt x="8936" y="7593"/>
                  </a:cubicBezTo>
                  <a:cubicBezTo>
                    <a:pt x="8936" y="7624"/>
                    <a:pt x="8936" y="7687"/>
                    <a:pt x="8968" y="7687"/>
                  </a:cubicBezTo>
                  <a:cubicBezTo>
                    <a:pt x="8999" y="7687"/>
                    <a:pt x="9030" y="7656"/>
                    <a:pt x="9061" y="7593"/>
                  </a:cubicBezTo>
                  <a:cubicBezTo>
                    <a:pt x="9093" y="7562"/>
                    <a:pt x="9155" y="7499"/>
                    <a:pt x="9186" y="7468"/>
                  </a:cubicBezTo>
                  <a:cubicBezTo>
                    <a:pt x="9218" y="7437"/>
                    <a:pt x="9280" y="7406"/>
                    <a:pt x="9343" y="7406"/>
                  </a:cubicBezTo>
                  <a:cubicBezTo>
                    <a:pt x="9405" y="7406"/>
                    <a:pt x="9561" y="7312"/>
                    <a:pt x="9655" y="7187"/>
                  </a:cubicBezTo>
                  <a:cubicBezTo>
                    <a:pt x="9749" y="7093"/>
                    <a:pt x="9811" y="6906"/>
                    <a:pt x="9811" y="6812"/>
                  </a:cubicBezTo>
                  <a:cubicBezTo>
                    <a:pt x="9811" y="6687"/>
                    <a:pt x="9780" y="6562"/>
                    <a:pt x="9780" y="6499"/>
                  </a:cubicBezTo>
                  <a:cubicBezTo>
                    <a:pt x="9749" y="6468"/>
                    <a:pt x="9749" y="6406"/>
                    <a:pt x="9749" y="6374"/>
                  </a:cubicBezTo>
                  <a:cubicBezTo>
                    <a:pt x="9780" y="6343"/>
                    <a:pt x="9811" y="6281"/>
                    <a:pt x="9843" y="6281"/>
                  </a:cubicBezTo>
                  <a:cubicBezTo>
                    <a:pt x="9905" y="6249"/>
                    <a:pt x="9936" y="6218"/>
                    <a:pt x="9936" y="6156"/>
                  </a:cubicBezTo>
                  <a:cubicBezTo>
                    <a:pt x="9968" y="6124"/>
                    <a:pt x="9905" y="6124"/>
                    <a:pt x="9843" y="6124"/>
                  </a:cubicBezTo>
                  <a:cubicBezTo>
                    <a:pt x="9749" y="6156"/>
                    <a:pt x="9655" y="6156"/>
                    <a:pt x="9655" y="6156"/>
                  </a:cubicBezTo>
                  <a:cubicBezTo>
                    <a:pt x="9624" y="6124"/>
                    <a:pt x="9655" y="6093"/>
                    <a:pt x="9686" y="6031"/>
                  </a:cubicBezTo>
                  <a:cubicBezTo>
                    <a:pt x="9718" y="5999"/>
                    <a:pt x="9780" y="5968"/>
                    <a:pt x="9780" y="5999"/>
                  </a:cubicBezTo>
                  <a:cubicBezTo>
                    <a:pt x="9780" y="6031"/>
                    <a:pt x="9843" y="6031"/>
                    <a:pt x="9936" y="5999"/>
                  </a:cubicBezTo>
                  <a:cubicBezTo>
                    <a:pt x="9999" y="5968"/>
                    <a:pt x="10061" y="5968"/>
                    <a:pt x="10093" y="6031"/>
                  </a:cubicBezTo>
                  <a:cubicBezTo>
                    <a:pt x="10093" y="6062"/>
                    <a:pt x="10124" y="6156"/>
                    <a:pt x="10124" y="6218"/>
                  </a:cubicBezTo>
                  <a:cubicBezTo>
                    <a:pt x="10124" y="6312"/>
                    <a:pt x="10155" y="6374"/>
                    <a:pt x="10186" y="6406"/>
                  </a:cubicBezTo>
                  <a:cubicBezTo>
                    <a:pt x="10186" y="6406"/>
                    <a:pt x="10249" y="6437"/>
                    <a:pt x="10280" y="6437"/>
                  </a:cubicBezTo>
                  <a:cubicBezTo>
                    <a:pt x="10311" y="6437"/>
                    <a:pt x="10343" y="6406"/>
                    <a:pt x="10374" y="6374"/>
                  </a:cubicBezTo>
                  <a:cubicBezTo>
                    <a:pt x="10374" y="6343"/>
                    <a:pt x="10374" y="6281"/>
                    <a:pt x="10374" y="6187"/>
                  </a:cubicBezTo>
                  <a:cubicBezTo>
                    <a:pt x="10343" y="6124"/>
                    <a:pt x="10343" y="6031"/>
                    <a:pt x="10343" y="5999"/>
                  </a:cubicBezTo>
                  <a:cubicBezTo>
                    <a:pt x="10343" y="5968"/>
                    <a:pt x="10343" y="5906"/>
                    <a:pt x="10374" y="5874"/>
                  </a:cubicBezTo>
                  <a:cubicBezTo>
                    <a:pt x="10405" y="5812"/>
                    <a:pt x="10468" y="5781"/>
                    <a:pt x="10530" y="5749"/>
                  </a:cubicBezTo>
                  <a:cubicBezTo>
                    <a:pt x="10624" y="5749"/>
                    <a:pt x="10718" y="5687"/>
                    <a:pt x="10780" y="5624"/>
                  </a:cubicBezTo>
                  <a:cubicBezTo>
                    <a:pt x="10843" y="5563"/>
                    <a:pt x="10905" y="5469"/>
                    <a:pt x="10936" y="5407"/>
                  </a:cubicBezTo>
                  <a:cubicBezTo>
                    <a:pt x="10968" y="5375"/>
                    <a:pt x="11030" y="5282"/>
                    <a:pt x="11093" y="5250"/>
                  </a:cubicBezTo>
                  <a:cubicBezTo>
                    <a:pt x="11155" y="5188"/>
                    <a:pt x="11218" y="5063"/>
                    <a:pt x="11186" y="5000"/>
                  </a:cubicBezTo>
                  <a:cubicBezTo>
                    <a:pt x="11186" y="4907"/>
                    <a:pt x="11218" y="4813"/>
                    <a:pt x="11218" y="4750"/>
                  </a:cubicBezTo>
                  <a:cubicBezTo>
                    <a:pt x="11249" y="4719"/>
                    <a:pt x="11249" y="4625"/>
                    <a:pt x="11218" y="4563"/>
                  </a:cubicBezTo>
                  <a:cubicBezTo>
                    <a:pt x="11186" y="4532"/>
                    <a:pt x="11124" y="4469"/>
                    <a:pt x="11093" y="4469"/>
                  </a:cubicBezTo>
                  <a:cubicBezTo>
                    <a:pt x="11030" y="4469"/>
                    <a:pt x="10968" y="4438"/>
                    <a:pt x="10936" y="4407"/>
                  </a:cubicBezTo>
                  <a:cubicBezTo>
                    <a:pt x="10874" y="4375"/>
                    <a:pt x="10936" y="4250"/>
                    <a:pt x="11030" y="4094"/>
                  </a:cubicBezTo>
                  <a:cubicBezTo>
                    <a:pt x="11030" y="4063"/>
                    <a:pt x="11030" y="4063"/>
                    <a:pt x="11030" y="4063"/>
                  </a:cubicBezTo>
                  <a:cubicBezTo>
                    <a:pt x="11124" y="3938"/>
                    <a:pt x="11280" y="3813"/>
                    <a:pt x="11343" y="3813"/>
                  </a:cubicBezTo>
                  <a:cubicBezTo>
                    <a:pt x="11436" y="3813"/>
                    <a:pt x="11530" y="3813"/>
                    <a:pt x="11593" y="3782"/>
                  </a:cubicBezTo>
                  <a:cubicBezTo>
                    <a:pt x="11655" y="3782"/>
                    <a:pt x="11749" y="3782"/>
                    <a:pt x="11780" y="3750"/>
                  </a:cubicBezTo>
                  <a:cubicBezTo>
                    <a:pt x="11811" y="3719"/>
                    <a:pt x="11843" y="3719"/>
                    <a:pt x="11874" y="3750"/>
                  </a:cubicBezTo>
                  <a:cubicBezTo>
                    <a:pt x="11874" y="3782"/>
                    <a:pt x="11936" y="3813"/>
                    <a:pt x="11936" y="3844"/>
                  </a:cubicBezTo>
                  <a:cubicBezTo>
                    <a:pt x="11967" y="3844"/>
                    <a:pt x="12030" y="3844"/>
                    <a:pt x="12093" y="3844"/>
                  </a:cubicBezTo>
                  <a:cubicBezTo>
                    <a:pt x="12155" y="3844"/>
                    <a:pt x="12218" y="3813"/>
                    <a:pt x="12186" y="3782"/>
                  </a:cubicBezTo>
                  <a:cubicBezTo>
                    <a:pt x="12186" y="3750"/>
                    <a:pt x="12218" y="3657"/>
                    <a:pt x="12280" y="3594"/>
                  </a:cubicBezTo>
                  <a:cubicBezTo>
                    <a:pt x="12311" y="3500"/>
                    <a:pt x="12374" y="3438"/>
                    <a:pt x="12436" y="3438"/>
                  </a:cubicBezTo>
                  <a:cubicBezTo>
                    <a:pt x="12468" y="3407"/>
                    <a:pt x="12499" y="3438"/>
                    <a:pt x="12530" y="3469"/>
                  </a:cubicBezTo>
                  <a:cubicBezTo>
                    <a:pt x="12530" y="3500"/>
                    <a:pt x="12561" y="3532"/>
                    <a:pt x="12593" y="3532"/>
                  </a:cubicBezTo>
                  <a:cubicBezTo>
                    <a:pt x="12593" y="3532"/>
                    <a:pt x="12655" y="3469"/>
                    <a:pt x="12717" y="3438"/>
                  </a:cubicBezTo>
                  <a:cubicBezTo>
                    <a:pt x="12780" y="3375"/>
                    <a:pt x="12811" y="3375"/>
                    <a:pt x="12811" y="3407"/>
                  </a:cubicBezTo>
                  <a:cubicBezTo>
                    <a:pt x="12811" y="3438"/>
                    <a:pt x="12780" y="3500"/>
                    <a:pt x="12749" y="3532"/>
                  </a:cubicBezTo>
                  <a:cubicBezTo>
                    <a:pt x="12717" y="3594"/>
                    <a:pt x="12655" y="3688"/>
                    <a:pt x="12593" y="3782"/>
                  </a:cubicBezTo>
                  <a:cubicBezTo>
                    <a:pt x="12530" y="3844"/>
                    <a:pt x="12436" y="3938"/>
                    <a:pt x="12405" y="3938"/>
                  </a:cubicBezTo>
                  <a:cubicBezTo>
                    <a:pt x="12374" y="3969"/>
                    <a:pt x="12311" y="4000"/>
                    <a:pt x="12280" y="4032"/>
                  </a:cubicBezTo>
                  <a:cubicBezTo>
                    <a:pt x="12249" y="4063"/>
                    <a:pt x="12218" y="4188"/>
                    <a:pt x="12218" y="4375"/>
                  </a:cubicBezTo>
                  <a:cubicBezTo>
                    <a:pt x="12218" y="4500"/>
                    <a:pt x="12218" y="4500"/>
                    <a:pt x="12218" y="4500"/>
                  </a:cubicBezTo>
                  <a:cubicBezTo>
                    <a:pt x="12218" y="4657"/>
                    <a:pt x="12186" y="4844"/>
                    <a:pt x="12155" y="4907"/>
                  </a:cubicBezTo>
                  <a:cubicBezTo>
                    <a:pt x="12124" y="4969"/>
                    <a:pt x="12155" y="5000"/>
                    <a:pt x="12218" y="4938"/>
                  </a:cubicBezTo>
                  <a:cubicBezTo>
                    <a:pt x="12280" y="4907"/>
                    <a:pt x="12342" y="4844"/>
                    <a:pt x="12374" y="4782"/>
                  </a:cubicBezTo>
                  <a:cubicBezTo>
                    <a:pt x="12405" y="4719"/>
                    <a:pt x="12436" y="4657"/>
                    <a:pt x="12468" y="4625"/>
                  </a:cubicBezTo>
                  <a:cubicBezTo>
                    <a:pt x="12499" y="4594"/>
                    <a:pt x="12530" y="4563"/>
                    <a:pt x="12561" y="4500"/>
                  </a:cubicBezTo>
                  <a:cubicBezTo>
                    <a:pt x="12561" y="4438"/>
                    <a:pt x="12624" y="4407"/>
                    <a:pt x="12655" y="4407"/>
                  </a:cubicBezTo>
                  <a:cubicBezTo>
                    <a:pt x="12686" y="4407"/>
                    <a:pt x="12717" y="4344"/>
                    <a:pt x="12717" y="4282"/>
                  </a:cubicBezTo>
                  <a:cubicBezTo>
                    <a:pt x="12717" y="4250"/>
                    <a:pt x="12749" y="4188"/>
                    <a:pt x="12780" y="4157"/>
                  </a:cubicBezTo>
                  <a:cubicBezTo>
                    <a:pt x="12843" y="4157"/>
                    <a:pt x="12843" y="4125"/>
                    <a:pt x="12811" y="4094"/>
                  </a:cubicBezTo>
                  <a:cubicBezTo>
                    <a:pt x="12811" y="4063"/>
                    <a:pt x="12780" y="4000"/>
                    <a:pt x="12780" y="3938"/>
                  </a:cubicBezTo>
                  <a:cubicBezTo>
                    <a:pt x="12780" y="3875"/>
                    <a:pt x="12780" y="3782"/>
                    <a:pt x="12811" y="3782"/>
                  </a:cubicBezTo>
                  <a:cubicBezTo>
                    <a:pt x="12843" y="3750"/>
                    <a:pt x="12905" y="3719"/>
                    <a:pt x="12905" y="3719"/>
                  </a:cubicBezTo>
                  <a:cubicBezTo>
                    <a:pt x="12936" y="3688"/>
                    <a:pt x="12999" y="3688"/>
                    <a:pt x="13061" y="3688"/>
                  </a:cubicBezTo>
                  <a:cubicBezTo>
                    <a:pt x="13124" y="3657"/>
                    <a:pt x="13186" y="3688"/>
                    <a:pt x="13218" y="3688"/>
                  </a:cubicBezTo>
                  <a:cubicBezTo>
                    <a:pt x="13249" y="3719"/>
                    <a:pt x="13280" y="3688"/>
                    <a:pt x="13311" y="3657"/>
                  </a:cubicBezTo>
                  <a:cubicBezTo>
                    <a:pt x="13311" y="3625"/>
                    <a:pt x="13374" y="3563"/>
                    <a:pt x="13436" y="3532"/>
                  </a:cubicBezTo>
                  <a:cubicBezTo>
                    <a:pt x="13499" y="3532"/>
                    <a:pt x="13592" y="3469"/>
                    <a:pt x="13655" y="3407"/>
                  </a:cubicBezTo>
                  <a:cubicBezTo>
                    <a:pt x="13686" y="3375"/>
                    <a:pt x="13780" y="3344"/>
                    <a:pt x="13843" y="3344"/>
                  </a:cubicBezTo>
                  <a:cubicBezTo>
                    <a:pt x="13874" y="3375"/>
                    <a:pt x="13936" y="3344"/>
                    <a:pt x="13936" y="3282"/>
                  </a:cubicBezTo>
                  <a:cubicBezTo>
                    <a:pt x="13936" y="3250"/>
                    <a:pt x="13936" y="3157"/>
                    <a:pt x="13905" y="3094"/>
                  </a:cubicBezTo>
                  <a:cubicBezTo>
                    <a:pt x="13905" y="3032"/>
                    <a:pt x="13905" y="2969"/>
                    <a:pt x="13936" y="2938"/>
                  </a:cubicBezTo>
                  <a:cubicBezTo>
                    <a:pt x="13967" y="2875"/>
                    <a:pt x="13999" y="2844"/>
                    <a:pt x="13999" y="2813"/>
                  </a:cubicBezTo>
                  <a:cubicBezTo>
                    <a:pt x="13999" y="2813"/>
                    <a:pt x="14030" y="2750"/>
                    <a:pt x="14030" y="2719"/>
                  </a:cubicBezTo>
                  <a:cubicBezTo>
                    <a:pt x="14030" y="2688"/>
                    <a:pt x="14061" y="2688"/>
                    <a:pt x="14093" y="2750"/>
                  </a:cubicBezTo>
                  <a:cubicBezTo>
                    <a:pt x="14093" y="2782"/>
                    <a:pt x="14155" y="2844"/>
                    <a:pt x="14186" y="2844"/>
                  </a:cubicBezTo>
                  <a:cubicBezTo>
                    <a:pt x="14218" y="2844"/>
                    <a:pt x="14249" y="2875"/>
                    <a:pt x="14249" y="2907"/>
                  </a:cubicBezTo>
                  <a:cubicBezTo>
                    <a:pt x="14249" y="2938"/>
                    <a:pt x="14280" y="2969"/>
                    <a:pt x="14311" y="2969"/>
                  </a:cubicBezTo>
                  <a:cubicBezTo>
                    <a:pt x="14342" y="2969"/>
                    <a:pt x="14374" y="3000"/>
                    <a:pt x="14405" y="3000"/>
                  </a:cubicBezTo>
                  <a:cubicBezTo>
                    <a:pt x="14436" y="3032"/>
                    <a:pt x="14468" y="3000"/>
                    <a:pt x="14499" y="2938"/>
                  </a:cubicBezTo>
                  <a:cubicBezTo>
                    <a:pt x="14530" y="2875"/>
                    <a:pt x="14593" y="2813"/>
                    <a:pt x="14655" y="2782"/>
                  </a:cubicBezTo>
                  <a:cubicBezTo>
                    <a:pt x="14686" y="2750"/>
                    <a:pt x="14686" y="2657"/>
                    <a:pt x="14624" y="2625"/>
                  </a:cubicBezTo>
                  <a:close/>
                  <a:moveTo>
                    <a:pt x="3999" y="5812"/>
                  </a:moveTo>
                  <a:lnTo>
                    <a:pt x="3999" y="5812"/>
                  </a:lnTo>
                  <a:cubicBezTo>
                    <a:pt x="3905" y="5812"/>
                    <a:pt x="3780" y="5781"/>
                    <a:pt x="3718" y="5781"/>
                  </a:cubicBezTo>
                  <a:cubicBezTo>
                    <a:pt x="3655" y="5749"/>
                    <a:pt x="3561" y="5749"/>
                    <a:pt x="3499" y="5781"/>
                  </a:cubicBezTo>
                  <a:cubicBezTo>
                    <a:pt x="3436" y="5843"/>
                    <a:pt x="3343" y="5843"/>
                    <a:pt x="3311" y="5812"/>
                  </a:cubicBezTo>
                  <a:cubicBezTo>
                    <a:pt x="3280" y="5781"/>
                    <a:pt x="3249" y="5718"/>
                    <a:pt x="3249" y="5687"/>
                  </a:cubicBezTo>
                  <a:cubicBezTo>
                    <a:pt x="3249" y="5656"/>
                    <a:pt x="3280" y="5593"/>
                    <a:pt x="3280" y="5532"/>
                  </a:cubicBezTo>
                  <a:cubicBezTo>
                    <a:pt x="3311" y="5500"/>
                    <a:pt x="3343" y="5438"/>
                    <a:pt x="3374" y="5407"/>
                  </a:cubicBezTo>
                  <a:cubicBezTo>
                    <a:pt x="3405" y="5375"/>
                    <a:pt x="3468" y="5407"/>
                    <a:pt x="3499" y="5438"/>
                  </a:cubicBezTo>
                  <a:cubicBezTo>
                    <a:pt x="3561" y="5500"/>
                    <a:pt x="3624" y="5532"/>
                    <a:pt x="3655" y="5532"/>
                  </a:cubicBezTo>
                  <a:cubicBezTo>
                    <a:pt x="3686" y="5532"/>
                    <a:pt x="3749" y="5532"/>
                    <a:pt x="3780" y="5500"/>
                  </a:cubicBezTo>
                  <a:cubicBezTo>
                    <a:pt x="3811" y="5500"/>
                    <a:pt x="3905" y="5563"/>
                    <a:pt x="3999" y="5656"/>
                  </a:cubicBezTo>
                  <a:cubicBezTo>
                    <a:pt x="4093" y="5749"/>
                    <a:pt x="4093" y="5812"/>
                    <a:pt x="3999" y="5812"/>
                  </a:cubicBezTo>
                  <a:close/>
                  <a:moveTo>
                    <a:pt x="4968" y="5843"/>
                  </a:moveTo>
                  <a:lnTo>
                    <a:pt x="4968" y="5843"/>
                  </a:lnTo>
                  <a:cubicBezTo>
                    <a:pt x="4968" y="5843"/>
                    <a:pt x="4936" y="5906"/>
                    <a:pt x="4874" y="5937"/>
                  </a:cubicBezTo>
                  <a:cubicBezTo>
                    <a:pt x="4843" y="5968"/>
                    <a:pt x="4780" y="5999"/>
                    <a:pt x="4718" y="6031"/>
                  </a:cubicBezTo>
                  <a:cubicBezTo>
                    <a:pt x="4686" y="6031"/>
                    <a:pt x="4686" y="5999"/>
                    <a:pt x="4718" y="5937"/>
                  </a:cubicBezTo>
                  <a:cubicBezTo>
                    <a:pt x="4718" y="5906"/>
                    <a:pt x="4718" y="5843"/>
                    <a:pt x="4686" y="5812"/>
                  </a:cubicBezTo>
                  <a:cubicBezTo>
                    <a:pt x="4655" y="5812"/>
                    <a:pt x="4593" y="5718"/>
                    <a:pt x="4593" y="5656"/>
                  </a:cubicBezTo>
                  <a:cubicBezTo>
                    <a:pt x="4561" y="5563"/>
                    <a:pt x="4593" y="5469"/>
                    <a:pt x="4593" y="5407"/>
                  </a:cubicBezTo>
                  <a:cubicBezTo>
                    <a:pt x="4624" y="5375"/>
                    <a:pt x="4686" y="5313"/>
                    <a:pt x="4718" y="5282"/>
                  </a:cubicBezTo>
                  <a:cubicBezTo>
                    <a:pt x="4749" y="5250"/>
                    <a:pt x="4811" y="5250"/>
                    <a:pt x="4843" y="5250"/>
                  </a:cubicBezTo>
                  <a:cubicBezTo>
                    <a:pt x="4874" y="5250"/>
                    <a:pt x="4936" y="5313"/>
                    <a:pt x="4936" y="5344"/>
                  </a:cubicBezTo>
                  <a:cubicBezTo>
                    <a:pt x="4936" y="5375"/>
                    <a:pt x="4905" y="5438"/>
                    <a:pt x="4874" y="5469"/>
                  </a:cubicBezTo>
                  <a:cubicBezTo>
                    <a:pt x="4811" y="5469"/>
                    <a:pt x="4780" y="5532"/>
                    <a:pt x="4780" y="5532"/>
                  </a:cubicBezTo>
                  <a:cubicBezTo>
                    <a:pt x="4780" y="5563"/>
                    <a:pt x="4843" y="5624"/>
                    <a:pt x="4874" y="5656"/>
                  </a:cubicBezTo>
                  <a:cubicBezTo>
                    <a:pt x="4905" y="5687"/>
                    <a:pt x="4936" y="5718"/>
                    <a:pt x="4968" y="5749"/>
                  </a:cubicBezTo>
                  <a:cubicBezTo>
                    <a:pt x="4968" y="5781"/>
                    <a:pt x="4968" y="5812"/>
                    <a:pt x="4968" y="5843"/>
                  </a:cubicBezTo>
                  <a:close/>
                  <a:moveTo>
                    <a:pt x="5530" y="5500"/>
                  </a:moveTo>
                  <a:lnTo>
                    <a:pt x="5530" y="5500"/>
                  </a:lnTo>
                  <a:cubicBezTo>
                    <a:pt x="5530" y="5563"/>
                    <a:pt x="5468" y="5593"/>
                    <a:pt x="5436" y="5593"/>
                  </a:cubicBezTo>
                  <a:cubicBezTo>
                    <a:pt x="5374" y="5624"/>
                    <a:pt x="5343" y="5593"/>
                    <a:pt x="5311" y="5593"/>
                  </a:cubicBezTo>
                  <a:cubicBezTo>
                    <a:pt x="5311" y="5563"/>
                    <a:pt x="5311" y="5500"/>
                    <a:pt x="5311" y="5469"/>
                  </a:cubicBezTo>
                  <a:cubicBezTo>
                    <a:pt x="5311" y="5407"/>
                    <a:pt x="5311" y="5375"/>
                    <a:pt x="5374" y="5344"/>
                  </a:cubicBezTo>
                  <a:cubicBezTo>
                    <a:pt x="5405" y="5344"/>
                    <a:pt x="5436" y="5313"/>
                    <a:pt x="5468" y="5282"/>
                  </a:cubicBezTo>
                  <a:cubicBezTo>
                    <a:pt x="5499" y="5282"/>
                    <a:pt x="5530" y="5313"/>
                    <a:pt x="5530" y="5344"/>
                  </a:cubicBezTo>
                  <a:cubicBezTo>
                    <a:pt x="5561" y="5375"/>
                    <a:pt x="5561" y="5469"/>
                    <a:pt x="5530" y="55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2978" y="1933"/>
              <a:ext cx="191" cy="318"/>
            </a:xfrm>
            <a:custGeom>
              <a:avLst/>
              <a:gdLst>
                <a:gd name="T0" fmla="*/ 282 w 845"/>
                <a:gd name="T1" fmla="*/ 1094 h 1408"/>
                <a:gd name="T2" fmla="*/ 282 w 845"/>
                <a:gd name="T3" fmla="*/ 1094 h 1408"/>
                <a:gd name="T4" fmla="*/ 344 w 845"/>
                <a:gd name="T5" fmla="*/ 1032 h 1408"/>
                <a:gd name="T6" fmla="*/ 469 w 845"/>
                <a:gd name="T7" fmla="*/ 907 h 1408"/>
                <a:gd name="T8" fmla="*/ 532 w 845"/>
                <a:gd name="T9" fmla="*/ 1000 h 1408"/>
                <a:gd name="T10" fmla="*/ 469 w 845"/>
                <a:gd name="T11" fmla="*/ 1063 h 1408"/>
                <a:gd name="T12" fmla="*/ 407 w 845"/>
                <a:gd name="T13" fmla="*/ 1125 h 1408"/>
                <a:gd name="T14" fmla="*/ 438 w 845"/>
                <a:gd name="T15" fmla="*/ 1188 h 1408"/>
                <a:gd name="T16" fmla="*/ 407 w 845"/>
                <a:gd name="T17" fmla="*/ 1313 h 1408"/>
                <a:gd name="T18" fmla="*/ 407 w 845"/>
                <a:gd name="T19" fmla="*/ 1407 h 1408"/>
                <a:gd name="T20" fmla="*/ 594 w 845"/>
                <a:gd name="T21" fmla="*/ 1344 h 1408"/>
                <a:gd name="T22" fmla="*/ 750 w 845"/>
                <a:gd name="T23" fmla="*/ 1313 h 1408"/>
                <a:gd name="T24" fmla="*/ 844 w 845"/>
                <a:gd name="T25" fmla="*/ 1188 h 1408"/>
                <a:gd name="T26" fmla="*/ 813 w 845"/>
                <a:gd name="T27" fmla="*/ 1094 h 1408"/>
                <a:gd name="T28" fmla="*/ 750 w 845"/>
                <a:gd name="T29" fmla="*/ 1032 h 1408"/>
                <a:gd name="T30" fmla="*/ 750 w 845"/>
                <a:gd name="T31" fmla="*/ 938 h 1408"/>
                <a:gd name="T32" fmla="*/ 688 w 845"/>
                <a:gd name="T33" fmla="*/ 844 h 1408"/>
                <a:gd name="T34" fmla="*/ 594 w 845"/>
                <a:gd name="T35" fmla="*/ 750 h 1408"/>
                <a:gd name="T36" fmla="*/ 594 w 845"/>
                <a:gd name="T37" fmla="*/ 625 h 1408"/>
                <a:gd name="T38" fmla="*/ 563 w 845"/>
                <a:gd name="T39" fmla="*/ 407 h 1408"/>
                <a:gd name="T40" fmla="*/ 563 w 845"/>
                <a:gd name="T41" fmla="*/ 250 h 1408"/>
                <a:gd name="T42" fmla="*/ 688 w 845"/>
                <a:gd name="T43" fmla="*/ 157 h 1408"/>
                <a:gd name="T44" fmla="*/ 719 w 845"/>
                <a:gd name="T45" fmla="*/ 63 h 1408"/>
                <a:gd name="T46" fmla="*/ 625 w 845"/>
                <a:gd name="T47" fmla="*/ 32 h 1408"/>
                <a:gd name="T48" fmla="*/ 532 w 845"/>
                <a:gd name="T49" fmla="*/ 125 h 1408"/>
                <a:gd name="T50" fmla="*/ 438 w 845"/>
                <a:gd name="T51" fmla="*/ 344 h 1408"/>
                <a:gd name="T52" fmla="*/ 282 w 845"/>
                <a:gd name="T53" fmla="*/ 438 h 1408"/>
                <a:gd name="T54" fmla="*/ 219 w 845"/>
                <a:gd name="T55" fmla="*/ 500 h 1408"/>
                <a:gd name="T56" fmla="*/ 282 w 845"/>
                <a:gd name="T57" fmla="*/ 625 h 1408"/>
                <a:gd name="T58" fmla="*/ 313 w 845"/>
                <a:gd name="T59" fmla="*/ 750 h 1408"/>
                <a:gd name="T60" fmla="*/ 250 w 845"/>
                <a:gd name="T61" fmla="*/ 782 h 1408"/>
                <a:gd name="T62" fmla="*/ 125 w 845"/>
                <a:gd name="T63" fmla="*/ 844 h 1408"/>
                <a:gd name="T64" fmla="*/ 63 w 845"/>
                <a:gd name="T65" fmla="*/ 1000 h 1408"/>
                <a:gd name="T66" fmla="*/ 0 w 845"/>
                <a:gd name="T67" fmla="*/ 1157 h 1408"/>
                <a:gd name="T68" fmla="*/ 63 w 845"/>
                <a:gd name="T69" fmla="*/ 1219 h 1408"/>
                <a:gd name="T70" fmla="*/ 250 w 845"/>
                <a:gd name="T71" fmla="*/ 1157 h 1408"/>
                <a:gd name="T72" fmla="*/ 282 w 845"/>
                <a:gd name="T73" fmla="*/ 1094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5" h="1408">
                  <a:moveTo>
                    <a:pt x="282" y="1094"/>
                  </a:moveTo>
                  <a:lnTo>
                    <a:pt x="282" y="1094"/>
                  </a:lnTo>
                  <a:cubicBezTo>
                    <a:pt x="344" y="1032"/>
                    <a:pt x="344" y="1032"/>
                    <a:pt x="344" y="1032"/>
                  </a:cubicBezTo>
                  <a:cubicBezTo>
                    <a:pt x="375" y="969"/>
                    <a:pt x="407" y="907"/>
                    <a:pt x="469" y="907"/>
                  </a:cubicBezTo>
                  <a:cubicBezTo>
                    <a:pt x="500" y="907"/>
                    <a:pt x="532" y="938"/>
                    <a:pt x="532" y="1000"/>
                  </a:cubicBezTo>
                  <a:cubicBezTo>
                    <a:pt x="532" y="1032"/>
                    <a:pt x="500" y="1063"/>
                    <a:pt x="469" y="1063"/>
                  </a:cubicBezTo>
                  <a:cubicBezTo>
                    <a:pt x="438" y="1063"/>
                    <a:pt x="438" y="1094"/>
                    <a:pt x="407" y="1125"/>
                  </a:cubicBezTo>
                  <a:cubicBezTo>
                    <a:pt x="407" y="1157"/>
                    <a:pt x="407" y="1188"/>
                    <a:pt x="438" y="1188"/>
                  </a:cubicBezTo>
                  <a:cubicBezTo>
                    <a:pt x="469" y="1219"/>
                    <a:pt x="438" y="1250"/>
                    <a:pt x="407" y="1313"/>
                  </a:cubicBezTo>
                  <a:cubicBezTo>
                    <a:pt x="375" y="1375"/>
                    <a:pt x="375" y="1407"/>
                    <a:pt x="407" y="1407"/>
                  </a:cubicBezTo>
                  <a:cubicBezTo>
                    <a:pt x="469" y="1375"/>
                    <a:pt x="532" y="1344"/>
                    <a:pt x="594" y="1344"/>
                  </a:cubicBezTo>
                  <a:cubicBezTo>
                    <a:pt x="625" y="1344"/>
                    <a:pt x="719" y="1313"/>
                    <a:pt x="750" y="1313"/>
                  </a:cubicBezTo>
                  <a:cubicBezTo>
                    <a:pt x="813" y="1282"/>
                    <a:pt x="844" y="1250"/>
                    <a:pt x="844" y="1188"/>
                  </a:cubicBezTo>
                  <a:cubicBezTo>
                    <a:pt x="844" y="1157"/>
                    <a:pt x="844" y="1125"/>
                    <a:pt x="813" y="1094"/>
                  </a:cubicBezTo>
                  <a:cubicBezTo>
                    <a:pt x="782" y="1094"/>
                    <a:pt x="750" y="1063"/>
                    <a:pt x="750" y="1032"/>
                  </a:cubicBezTo>
                  <a:cubicBezTo>
                    <a:pt x="750" y="1032"/>
                    <a:pt x="750" y="969"/>
                    <a:pt x="750" y="938"/>
                  </a:cubicBezTo>
                  <a:cubicBezTo>
                    <a:pt x="750" y="938"/>
                    <a:pt x="719" y="875"/>
                    <a:pt x="688" y="844"/>
                  </a:cubicBezTo>
                  <a:cubicBezTo>
                    <a:pt x="657" y="844"/>
                    <a:pt x="594" y="782"/>
                    <a:pt x="594" y="750"/>
                  </a:cubicBezTo>
                  <a:cubicBezTo>
                    <a:pt x="594" y="719"/>
                    <a:pt x="563" y="657"/>
                    <a:pt x="594" y="625"/>
                  </a:cubicBezTo>
                  <a:cubicBezTo>
                    <a:pt x="594" y="563"/>
                    <a:pt x="594" y="500"/>
                    <a:pt x="563" y="407"/>
                  </a:cubicBezTo>
                  <a:cubicBezTo>
                    <a:pt x="532" y="344"/>
                    <a:pt x="532" y="250"/>
                    <a:pt x="563" y="250"/>
                  </a:cubicBezTo>
                  <a:cubicBezTo>
                    <a:pt x="594" y="219"/>
                    <a:pt x="657" y="188"/>
                    <a:pt x="688" y="157"/>
                  </a:cubicBezTo>
                  <a:cubicBezTo>
                    <a:pt x="719" y="157"/>
                    <a:pt x="719" y="94"/>
                    <a:pt x="719" y="63"/>
                  </a:cubicBezTo>
                  <a:cubicBezTo>
                    <a:pt x="688" y="32"/>
                    <a:pt x="657" y="0"/>
                    <a:pt x="625" y="32"/>
                  </a:cubicBezTo>
                  <a:cubicBezTo>
                    <a:pt x="594" y="32"/>
                    <a:pt x="532" y="94"/>
                    <a:pt x="532" y="125"/>
                  </a:cubicBezTo>
                  <a:cubicBezTo>
                    <a:pt x="500" y="188"/>
                    <a:pt x="469" y="250"/>
                    <a:pt x="438" y="344"/>
                  </a:cubicBezTo>
                  <a:cubicBezTo>
                    <a:pt x="407" y="407"/>
                    <a:pt x="344" y="438"/>
                    <a:pt x="282" y="438"/>
                  </a:cubicBezTo>
                  <a:cubicBezTo>
                    <a:pt x="219" y="407"/>
                    <a:pt x="219" y="438"/>
                    <a:pt x="219" y="500"/>
                  </a:cubicBezTo>
                  <a:cubicBezTo>
                    <a:pt x="250" y="532"/>
                    <a:pt x="282" y="594"/>
                    <a:pt x="282" y="625"/>
                  </a:cubicBezTo>
                  <a:cubicBezTo>
                    <a:pt x="313" y="688"/>
                    <a:pt x="313" y="719"/>
                    <a:pt x="313" y="750"/>
                  </a:cubicBezTo>
                  <a:cubicBezTo>
                    <a:pt x="313" y="782"/>
                    <a:pt x="282" y="782"/>
                    <a:pt x="250" y="782"/>
                  </a:cubicBezTo>
                  <a:cubicBezTo>
                    <a:pt x="250" y="813"/>
                    <a:pt x="188" y="813"/>
                    <a:pt x="125" y="844"/>
                  </a:cubicBezTo>
                  <a:cubicBezTo>
                    <a:pt x="94" y="875"/>
                    <a:pt x="63" y="938"/>
                    <a:pt x="63" y="1000"/>
                  </a:cubicBezTo>
                  <a:cubicBezTo>
                    <a:pt x="63" y="1063"/>
                    <a:pt x="31" y="1125"/>
                    <a:pt x="0" y="1157"/>
                  </a:cubicBezTo>
                  <a:cubicBezTo>
                    <a:pt x="0" y="1188"/>
                    <a:pt x="0" y="1219"/>
                    <a:pt x="63" y="1219"/>
                  </a:cubicBezTo>
                  <a:cubicBezTo>
                    <a:pt x="94" y="1250"/>
                    <a:pt x="188" y="1219"/>
                    <a:pt x="250" y="1157"/>
                  </a:cubicBezTo>
                  <a:cubicBezTo>
                    <a:pt x="250" y="1157"/>
                    <a:pt x="250" y="1157"/>
                    <a:pt x="282" y="10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 noChangeArrowheads="1"/>
            </p:cNvSpPr>
            <p:nvPr/>
          </p:nvSpPr>
          <p:spPr bwMode="auto">
            <a:xfrm>
              <a:off x="3977" y="1189"/>
              <a:ext cx="275" cy="361"/>
            </a:xfrm>
            <a:custGeom>
              <a:avLst/>
              <a:gdLst>
                <a:gd name="T0" fmla="*/ 718 w 1219"/>
                <a:gd name="T1" fmla="*/ 219 h 1595"/>
                <a:gd name="T2" fmla="*/ 718 w 1219"/>
                <a:gd name="T3" fmla="*/ 219 h 1595"/>
                <a:gd name="T4" fmla="*/ 500 w 1219"/>
                <a:gd name="T5" fmla="*/ 375 h 1595"/>
                <a:gd name="T6" fmla="*/ 343 w 1219"/>
                <a:gd name="T7" fmla="*/ 500 h 1595"/>
                <a:gd name="T8" fmla="*/ 281 w 1219"/>
                <a:gd name="T9" fmla="*/ 656 h 1595"/>
                <a:gd name="T10" fmla="*/ 218 w 1219"/>
                <a:gd name="T11" fmla="*/ 844 h 1595"/>
                <a:gd name="T12" fmla="*/ 156 w 1219"/>
                <a:gd name="T13" fmla="*/ 969 h 1595"/>
                <a:gd name="T14" fmla="*/ 93 w 1219"/>
                <a:gd name="T15" fmla="*/ 1063 h 1595"/>
                <a:gd name="T16" fmla="*/ 62 w 1219"/>
                <a:gd name="T17" fmla="*/ 1156 h 1595"/>
                <a:gd name="T18" fmla="*/ 31 w 1219"/>
                <a:gd name="T19" fmla="*/ 1281 h 1595"/>
                <a:gd name="T20" fmla="*/ 31 w 1219"/>
                <a:gd name="T21" fmla="*/ 1406 h 1595"/>
                <a:gd name="T22" fmla="*/ 93 w 1219"/>
                <a:gd name="T23" fmla="*/ 1469 h 1595"/>
                <a:gd name="T24" fmla="*/ 125 w 1219"/>
                <a:gd name="T25" fmla="*/ 1531 h 1595"/>
                <a:gd name="T26" fmla="*/ 281 w 1219"/>
                <a:gd name="T27" fmla="*/ 1594 h 1595"/>
                <a:gd name="T28" fmla="*/ 375 w 1219"/>
                <a:gd name="T29" fmla="*/ 1531 h 1595"/>
                <a:gd name="T30" fmla="*/ 312 w 1219"/>
                <a:gd name="T31" fmla="*/ 1281 h 1595"/>
                <a:gd name="T32" fmla="*/ 406 w 1219"/>
                <a:gd name="T33" fmla="*/ 969 h 1595"/>
                <a:gd name="T34" fmla="*/ 562 w 1219"/>
                <a:gd name="T35" fmla="*/ 750 h 1595"/>
                <a:gd name="T36" fmla="*/ 656 w 1219"/>
                <a:gd name="T37" fmla="*/ 594 h 1595"/>
                <a:gd name="T38" fmla="*/ 843 w 1219"/>
                <a:gd name="T39" fmla="*/ 406 h 1595"/>
                <a:gd name="T40" fmla="*/ 1093 w 1219"/>
                <a:gd name="T41" fmla="*/ 281 h 1595"/>
                <a:gd name="T42" fmla="*/ 1218 w 1219"/>
                <a:gd name="T43" fmla="*/ 156 h 1595"/>
                <a:gd name="T44" fmla="*/ 1187 w 1219"/>
                <a:gd name="T45" fmla="*/ 0 h 1595"/>
                <a:gd name="T46" fmla="*/ 1062 w 1219"/>
                <a:gd name="T47" fmla="*/ 63 h 1595"/>
                <a:gd name="T48" fmla="*/ 906 w 1219"/>
                <a:gd name="T49" fmla="*/ 156 h 1595"/>
                <a:gd name="T50" fmla="*/ 718 w 1219"/>
                <a:gd name="T51" fmla="*/ 219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19" h="1595">
                  <a:moveTo>
                    <a:pt x="718" y="219"/>
                  </a:moveTo>
                  <a:lnTo>
                    <a:pt x="718" y="219"/>
                  </a:lnTo>
                  <a:cubicBezTo>
                    <a:pt x="656" y="219"/>
                    <a:pt x="562" y="313"/>
                    <a:pt x="500" y="375"/>
                  </a:cubicBezTo>
                  <a:cubicBezTo>
                    <a:pt x="437" y="438"/>
                    <a:pt x="375" y="500"/>
                    <a:pt x="343" y="500"/>
                  </a:cubicBezTo>
                  <a:cubicBezTo>
                    <a:pt x="312" y="500"/>
                    <a:pt x="281" y="563"/>
                    <a:pt x="281" y="656"/>
                  </a:cubicBezTo>
                  <a:cubicBezTo>
                    <a:pt x="281" y="719"/>
                    <a:pt x="250" y="813"/>
                    <a:pt x="218" y="844"/>
                  </a:cubicBezTo>
                  <a:cubicBezTo>
                    <a:pt x="187" y="906"/>
                    <a:pt x="156" y="938"/>
                    <a:pt x="156" y="969"/>
                  </a:cubicBezTo>
                  <a:cubicBezTo>
                    <a:pt x="156" y="969"/>
                    <a:pt x="125" y="1031"/>
                    <a:pt x="93" y="1063"/>
                  </a:cubicBezTo>
                  <a:cubicBezTo>
                    <a:pt x="62" y="1094"/>
                    <a:pt x="62" y="1125"/>
                    <a:pt x="62" y="1156"/>
                  </a:cubicBezTo>
                  <a:cubicBezTo>
                    <a:pt x="62" y="1188"/>
                    <a:pt x="62" y="1250"/>
                    <a:pt x="31" y="1281"/>
                  </a:cubicBezTo>
                  <a:cubicBezTo>
                    <a:pt x="0" y="1344"/>
                    <a:pt x="0" y="1375"/>
                    <a:pt x="31" y="1406"/>
                  </a:cubicBezTo>
                  <a:cubicBezTo>
                    <a:pt x="62" y="1406"/>
                    <a:pt x="93" y="1438"/>
                    <a:pt x="93" y="1469"/>
                  </a:cubicBezTo>
                  <a:cubicBezTo>
                    <a:pt x="125" y="1469"/>
                    <a:pt x="125" y="1500"/>
                    <a:pt x="125" y="1531"/>
                  </a:cubicBezTo>
                  <a:cubicBezTo>
                    <a:pt x="156" y="1563"/>
                    <a:pt x="218" y="1594"/>
                    <a:pt x="281" y="1594"/>
                  </a:cubicBezTo>
                  <a:cubicBezTo>
                    <a:pt x="375" y="1594"/>
                    <a:pt x="406" y="1563"/>
                    <a:pt x="375" y="1531"/>
                  </a:cubicBezTo>
                  <a:cubicBezTo>
                    <a:pt x="312" y="1500"/>
                    <a:pt x="281" y="1375"/>
                    <a:pt x="312" y="1281"/>
                  </a:cubicBezTo>
                  <a:cubicBezTo>
                    <a:pt x="312" y="1188"/>
                    <a:pt x="343" y="1031"/>
                    <a:pt x="406" y="969"/>
                  </a:cubicBezTo>
                  <a:cubicBezTo>
                    <a:pt x="468" y="875"/>
                    <a:pt x="531" y="781"/>
                    <a:pt x="562" y="750"/>
                  </a:cubicBezTo>
                  <a:cubicBezTo>
                    <a:pt x="593" y="750"/>
                    <a:pt x="656" y="688"/>
                    <a:pt x="656" y="594"/>
                  </a:cubicBezTo>
                  <a:cubicBezTo>
                    <a:pt x="687" y="531"/>
                    <a:pt x="781" y="438"/>
                    <a:pt x="843" y="406"/>
                  </a:cubicBezTo>
                  <a:cubicBezTo>
                    <a:pt x="937" y="375"/>
                    <a:pt x="1031" y="313"/>
                    <a:pt x="1093" y="281"/>
                  </a:cubicBezTo>
                  <a:cubicBezTo>
                    <a:pt x="1156" y="281"/>
                    <a:pt x="1218" y="188"/>
                    <a:pt x="1218" y="156"/>
                  </a:cubicBezTo>
                  <a:cubicBezTo>
                    <a:pt x="1218" y="94"/>
                    <a:pt x="1218" y="31"/>
                    <a:pt x="1187" y="0"/>
                  </a:cubicBezTo>
                  <a:cubicBezTo>
                    <a:pt x="1156" y="0"/>
                    <a:pt x="1093" y="0"/>
                    <a:pt x="1062" y="63"/>
                  </a:cubicBezTo>
                  <a:cubicBezTo>
                    <a:pt x="1000" y="94"/>
                    <a:pt x="937" y="125"/>
                    <a:pt x="906" y="156"/>
                  </a:cubicBezTo>
                  <a:cubicBezTo>
                    <a:pt x="843" y="156"/>
                    <a:pt x="781" y="188"/>
                    <a:pt x="718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4615" y="813"/>
              <a:ext cx="226" cy="304"/>
            </a:xfrm>
            <a:custGeom>
              <a:avLst/>
              <a:gdLst>
                <a:gd name="T0" fmla="*/ 94 w 1001"/>
                <a:gd name="T1" fmla="*/ 781 h 1345"/>
                <a:gd name="T2" fmla="*/ 94 w 1001"/>
                <a:gd name="T3" fmla="*/ 781 h 1345"/>
                <a:gd name="T4" fmla="*/ 219 w 1001"/>
                <a:gd name="T5" fmla="*/ 844 h 1345"/>
                <a:gd name="T6" fmla="*/ 313 w 1001"/>
                <a:gd name="T7" fmla="*/ 937 h 1345"/>
                <a:gd name="T8" fmla="*/ 500 w 1001"/>
                <a:gd name="T9" fmla="*/ 1031 h 1345"/>
                <a:gd name="T10" fmla="*/ 563 w 1001"/>
                <a:gd name="T11" fmla="*/ 1156 h 1345"/>
                <a:gd name="T12" fmla="*/ 531 w 1001"/>
                <a:gd name="T13" fmla="*/ 1281 h 1345"/>
                <a:gd name="T14" fmla="*/ 594 w 1001"/>
                <a:gd name="T15" fmla="*/ 1344 h 1345"/>
                <a:gd name="T16" fmla="*/ 719 w 1001"/>
                <a:gd name="T17" fmla="*/ 1312 h 1345"/>
                <a:gd name="T18" fmla="*/ 844 w 1001"/>
                <a:gd name="T19" fmla="*/ 1250 h 1345"/>
                <a:gd name="T20" fmla="*/ 1000 w 1001"/>
                <a:gd name="T21" fmla="*/ 1187 h 1345"/>
                <a:gd name="T22" fmla="*/ 969 w 1001"/>
                <a:gd name="T23" fmla="*/ 1094 h 1345"/>
                <a:gd name="T24" fmla="*/ 906 w 1001"/>
                <a:gd name="T25" fmla="*/ 1000 h 1345"/>
                <a:gd name="T26" fmla="*/ 875 w 1001"/>
                <a:gd name="T27" fmla="*/ 906 h 1345"/>
                <a:gd name="T28" fmla="*/ 750 w 1001"/>
                <a:gd name="T29" fmla="*/ 875 h 1345"/>
                <a:gd name="T30" fmla="*/ 656 w 1001"/>
                <a:gd name="T31" fmla="*/ 875 h 1345"/>
                <a:gd name="T32" fmla="*/ 625 w 1001"/>
                <a:gd name="T33" fmla="*/ 719 h 1345"/>
                <a:gd name="T34" fmla="*/ 594 w 1001"/>
                <a:gd name="T35" fmla="*/ 594 h 1345"/>
                <a:gd name="T36" fmla="*/ 500 w 1001"/>
                <a:gd name="T37" fmla="*/ 531 h 1345"/>
                <a:gd name="T38" fmla="*/ 469 w 1001"/>
                <a:gd name="T39" fmla="*/ 437 h 1345"/>
                <a:gd name="T40" fmla="*/ 469 w 1001"/>
                <a:gd name="T41" fmla="*/ 375 h 1345"/>
                <a:gd name="T42" fmla="*/ 438 w 1001"/>
                <a:gd name="T43" fmla="*/ 250 h 1345"/>
                <a:gd name="T44" fmla="*/ 344 w 1001"/>
                <a:gd name="T45" fmla="*/ 62 h 1345"/>
                <a:gd name="T46" fmla="*/ 281 w 1001"/>
                <a:gd name="T47" fmla="*/ 62 h 1345"/>
                <a:gd name="T48" fmla="*/ 156 w 1001"/>
                <a:gd name="T49" fmla="*/ 156 h 1345"/>
                <a:gd name="T50" fmla="*/ 94 w 1001"/>
                <a:gd name="T51" fmla="*/ 250 h 1345"/>
                <a:gd name="T52" fmla="*/ 31 w 1001"/>
                <a:gd name="T53" fmla="*/ 406 h 1345"/>
                <a:gd name="T54" fmla="*/ 0 w 1001"/>
                <a:gd name="T55" fmla="*/ 656 h 1345"/>
                <a:gd name="T56" fmla="*/ 94 w 1001"/>
                <a:gd name="T57" fmla="*/ 78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1" h="1345">
                  <a:moveTo>
                    <a:pt x="94" y="781"/>
                  </a:moveTo>
                  <a:lnTo>
                    <a:pt x="94" y="781"/>
                  </a:lnTo>
                  <a:cubicBezTo>
                    <a:pt x="125" y="781"/>
                    <a:pt x="188" y="812"/>
                    <a:pt x="219" y="844"/>
                  </a:cubicBezTo>
                  <a:cubicBezTo>
                    <a:pt x="219" y="875"/>
                    <a:pt x="281" y="906"/>
                    <a:pt x="313" y="937"/>
                  </a:cubicBezTo>
                  <a:cubicBezTo>
                    <a:pt x="375" y="969"/>
                    <a:pt x="438" y="1000"/>
                    <a:pt x="500" y="1031"/>
                  </a:cubicBezTo>
                  <a:cubicBezTo>
                    <a:pt x="531" y="1062"/>
                    <a:pt x="563" y="1094"/>
                    <a:pt x="563" y="1156"/>
                  </a:cubicBezTo>
                  <a:cubicBezTo>
                    <a:pt x="563" y="1187"/>
                    <a:pt x="563" y="1250"/>
                    <a:pt x="531" y="1281"/>
                  </a:cubicBezTo>
                  <a:cubicBezTo>
                    <a:pt x="531" y="1312"/>
                    <a:pt x="563" y="1344"/>
                    <a:pt x="594" y="1344"/>
                  </a:cubicBezTo>
                  <a:cubicBezTo>
                    <a:pt x="656" y="1344"/>
                    <a:pt x="688" y="1344"/>
                    <a:pt x="719" y="1312"/>
                  </a:cubicBezTo>
                  <a:cubicBezTo>
                    <a:pt x="719" y="1312"/>
                    <a:pt x="781" y="1281"/>
                    <a:pt x="844" y="1250"/>
                  </a:cubicBezTo>
                  <a:cubicBezTo>
                    <a:pt x="938" y="1219"/>
                    <a:pt x="1000" y="1187"/>
                    <a:pt x="1000" y="1187"/>
                  </a:cubicBezTo>
                  <a:cubicBezTo>
                    <a:pt x="1000" y="1156"/>
                    <a:pt x="1000" y="1125"/>
                    <a:pt x="969" y="1094"/>
                  </a:cubicBezTo>
                  <a:cubicBezTo>
                    <a:pt x="969" y="1062"/>
                    <a:pt x="938" y="1031"/>
                    <a:pt x="906" y="1000"/>
                  </a:cubicBezTo>
                  <a:cubicBezTo>
                    <a:pt x="875" y="969"/>
                    <a:pt x="844" y="937"/>
                    <a:pt x="875" y="906"/>
                  </a:cubicBezTo>
                  <a:cubicBezTo>
                    <a:pt x="906" y="906"/>
                    <a:pt x="813" y="844"/>
                    <a:pt x="750" y="875"/>
                  </a:cubicBezTo>
                  <a:cubicBezTo>
                    <a:pt x="688" y="906"/>
                    <a:pt x="656" y="906"/>
                    <a:pt x="656" y="875"/>
                  </a:cubicBezTo>
                  <a:cubicBezTo>
                    <a:pt x="656" y="844"/>
                    <a:pt x="656" y="781"/>
                    <a:pt x="625" y="719"/>
                  </a:cubicBezTo>
                  <a:cubicBezTo>
                    <a:pt x="625" y="687"/>
                    <a:pt x="594" y="625"/>
                    <a:pt x="594" y="594"/>
                  </a:cubicBezTo>
                  <a:cubicBezTo>
                    <a:pt x="563" y="594"/>
                    <a:pt x="531" y="562"/>
                    <a:pt x="500" y="531"/>
                  </a:cubicBezTo>
                  <a:cubicBezTo>
                    <a:pt x="469" y="500"/>
                    <a:pt x="438" y="469"/>
                    <a:pt x="469" y="437"/>
                  </a:cubicBezTo>
                  <a:cubicBezTo>
                    <a:pt x="469" y="437"/>
                    <a:pt x="469" y="406"/>
                    <a:pt x="469" y="375"/>
                  </a:cubicBezTo>
                  <a:cubicBezTo>
                    <a:pt x="469" y="344"/>
                    <a:pt x="469" y="281"/>
                    <a:pt x="438" y="250"/>
                  </a:cubicBezTo>
                  <a:cubicBezTo>
                    <a:pt x="406" y="187"/>
                    <a:pt x="375" y="125"/>
                    <a:pt x="344" y="62"/>
                  </a:cubicBezTo>
                  <a:cubicBezTo>
                    <a:pt x="344" y="31"/>
                    <a:pt x="313" y="0"/>
                    <a:pt x="281" y="62"/>
                  </a:cubicBezTo>
                  <a:cubicBezTo>
                    <a:pt x="250" y="94"/>
                    <a:pt x="219" y="125"/>
                    <a:pt x="156" y="156"/>
                  </a:cubicBezTo>
                  <a:cubicBezTo>
                    <a:pt x="125" y="187"/>
                    <a:pt x="94" y="219"/>
                    <a:pt x="94" y="250"/>
                  </a:cubicBezTo>
                  <a:cubicBezTo>
                    <a:pt x="94" y="250"/>
                    <a:pt x="63" y="344"/>
                    <a:pt x="31" y="406"/>
                  </a:cubicBezTo>
                  <a:cubicBezTo>
                    <a:pt x="0" y="469"/>
                    <a:pt x="0" y="594"/>
                    <a:pt x="0" y="656"/>
                  </a:cubicBezTo>
                  <a:cubicBezTo>
                    <a:pt x="0" y="719"/>
                    <a:pt x="31" y="781"/>
                    <a:pt x="94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 noChangeArrowheads="1"/>
            </p:cNvSpPr>
            <p:nvPr/>
          </p:nvSpPr>
          <p:spPr bwMode="auto">
            <a:xfrm>
              <a:off x="5508" y="1302"/>
              <a:ext cx="77" cy="49"/>
            </a:xfrm>
            <a:custGeom>
              <a:avLst/>
              <a:gdLst>
                <a:gd name="T0" fmla="*/ 62 w 344"/>
                <a:gd name="T1" fmla="*/ 94 h 220"/>
                <a:gd name="T2" fmla="*/ 62 w 344"/>
                <a:gd name="T3" fmla="*/ 94 h 220"/>
                <a:gd name="T4" fmla="*/ 218 w 344"/>
                <a:gd name="T5" fmla="*/ 188 h 220"/>
                <a:gd name="T6" fmla="*/ 343 w 344"/>
                <a:gd name="T7" fmla="*/ 156 h 220"/>
                <a:gd name="T8" fmla="*/ 156 w 344"/>
                <a:gd name="T9" fmla="*/ 31 h 220"/>
                <a:gd name="T10" fmla="*/ 0 w 344"/>
                <a:gd name="T11" fmla="*/ 0 h 220"/>
                <a:gd name="T12" fmla="*/ 62 w 344"/>
                <a:gd name="T13" fmla="*/ 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220">
                  <a:moveTo>
                    <a:pt x="62" y="94"/>
                  </a:moveTo>
                  <a:lnTo>
                    <a:pt x="62" y="94"/>
                  </a:lnTo>
                  <a:cubicBezTo>
                    <a:pt x="93" y="125"/>
                    <a:pt x="156" y="156"/>
                    <a:pt x="218" y="188"/>
                  </a:cubicBezTo>
                  <a:cubicBezTo>
                    <a:pt x="281" y="219"/>
                    <a:pt x="343" y="188"/>
                    <a:pt x="343" y="156"/>
                  </a:cubicBezTo>
                  <a:cubicBezTo>
                    <a:pt x="343" y="125"/>
                    <a:pt x="250" y="63"/>
                    <a:pt x="156" y="31"/>
                  </a:cubicBezTo>
                  <a:cubicBezTo>
                    <a:pt x="62" y="0"/>
                    <a:pt x="0" y="0"/>
                    <a:pt x="0" y="0"/>
                  </a:cubicBezTo>
                  <a:cubicBezTo>
                    <a:pt x="31" y="31"/>
                    <a:pt x="31" y="94"/>
                    <a:pt x="62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ChangeArrowheads="1"/>
            </p:cNvSpPr>
            <p:nvPr/>
          </p:nvSpPr>
          <p:spPr bwMode="auto">
            <a:xfrm>
              <a:off x="5359" y="1253"/>
              <a:ext cx="120" cy="106"/>
            </a:xfrm>
            <a:custGeom>
              <a:avLst/>
              <a:gdLst>
                <a:gd name="T0" fmla="*/ 94 w 533"/>
                <a:gd name="T1" fmla="*/ 438 h 470"/>
                <a:gd name="T2" fmla="*/ 94 w 533"/>
                <a:gd name="T3" fmla="*/ 438 h 470"/>
                <a:gd name="T4" fmla="*/ 157 w 533"/>
                <a:gd name="T5" fmla="*/ 469 h 470"/>
                <a:gd name="T6" fmla="*/ 250 w 533"/>
                <a:gd name="T7" fmla="*/ 407 h 470"/>
                <a:gd name="T8" fmla="*/ 344 w 533"/>
                <a:gd name="T9" fmla="*/ 407 h 470"/>
                <a:gd name="T10" fmla="*/ 469 w 533"/>
                <a:gd name="T11" fmla="*/ 313 h 470"/>
                <a:gd name="T12" fmla="*/ 500 w 533"/>
                <a:gd name="T13" fmla="*/ 157 h 470"/>
                <a:gd name="T14" fmla="*/ 407 w 533"/>
                <a:gd name="T15" fmla="*/ 94 h 470"/>
                <a:gd name="T16" fmla="*/ 313 w 533"/>
                <a:gd name="T17" fmla="*/ 32 h 470"/>
                <a:gd name="T18" fmla="*/ 250 w 533"/>
                <a:gd name="T19" fmla="*/ 32 h 470"/>
                <a:gd name="T20" fmla="*/ 125 w 533"/>
                <a:gd name="T21" fmla="*/ 32 h 470"/>
                <a:gd name="T22" fmla="*/ 32 w 533"/>
                <a:gd name="T23" fmla="*/ 125 h 470"/>
                <a:gd name="T24" fmla="*/ 0 w 533"/>
                <a:gd name="T25" fmla="*/ 313 h 470"/>
                <a:gd name="T26" fmla="*/ 94 w 533"/>
                <a:gd name="T27" fmla="*/ 438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3" h="470">
                  <a:moveTo>
                    <a:pt x="94" y="438"/>
                  </a:moveTo>
                  <a:lnTo>
                    <a:pt x="94" y="438"/>
                  </a:lnTo>
                  <a:cubicBezTo>
                    <a:pt x="125" y="469"/>
                    <a:pt x="157" y="469"/>
                    <a:pt x="157" y="469"/>
                  </a:cubicBezTo>
                  <a:cubicBezTo>
                    <a:pt x="188" y="438"/>
                    <a:pt x="219" y="407"/>
                    <a:pt x="250" y="407"/>
                  </a:cubicBezTo>
                  <a:cubicBezTo>
                    <a:pt x="282" y="407"/>
                    <a:pt x="313" y="407"/>
                    <a:pt x="344" y="407"/>
                  </a:cubicBezTo>
                  <a:cubicBezTo>
                    <a:pt x="375" y="407"/>
                    <a:pt x="438" y="344"/>
                    <a:pt x="469" y="313"/>
                  </a:cubicBezTo>
                  <a:cubicBezTo>
                    <a:pt x="500" y="250"/>
                    <a:pt x="532" y="188"/>
                    <a:pt x="500" y="157"/>
                  </a:cubicBezTo>
                  <a:cubicBezTo>
                    <a:pt x="500" y="125"/>
                    <a:pt x="469" y="94"/>
                    <a:pt x="407" y="94"/>
                  </a:cubicBezTo>
                  <a:cubicBezTo>
                    <a:pt x="375" y="94"/>
                    <a:pt x="344" y="63"/>
                    <a:pt x="313" y="32"/>
                  </a:cubicBezTo>
                  <a:cubicBezTo>
                    <a:pt x="313" y="0"/>
                    <a:pt x="282" y="0"/>
                    <a:pt x="250" y="32"/>
                  </a:cubicBezTo>
                  <a:cubicBezTo>
                    <a:pt x="219" y="32"/>
                    <a:pt x="157" y="32"/>
                    <a:pt x="125" y="32"/>
                  </a:cubicBezTo>
                  <a:cubicBezTo>
                    <a:pt x="94" y="0"/>
                    <a:pt x="32" y="32"/>
                    <a:pt x="32" y="125"/>
                  </a:cubicBezTo>
                  <a:cubicBezTo>
                    <a:pt x="0" y="188"/>
                    <a:pt x="0" y="282"/>
                    <a:pt x="0" y="313"/>
                  </a:cubicBezTo>
                  <a:cubicBezTo>
                    <a:pt x="0" y="344"/>
                    <a:pt x="32" y="407"/>
                    <a:pt x="94" y="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 noChangeArrowheads="1"/>
            </p:cNvSpPr>
            <p:nvPr/>
          </p:nvSpPr>
          <p:spPr bwMode="auto">
            <a:xfrm>
              <a:off x="5409" y="1366"/>
              <a:ext cx="49" cy="56"/>
            </a:xfrm>
            <a:custGeom>
              <a:avLst/>
              <a:gdLst>
                <a:gd name="T0" fmla="*/ 125 w 220"/>
                <a:gd name="T1" fmla="*/ 94 h 251"/>
                <a:gd name="T2" fmla="*/ 125 w 220"/>
                <a:gd name="T3" fmla="*/ 94 h 251"/>
                <a:gd name="T4" fmla="*/ 31 w 220"/>
                <a:gd name="T5" fmla="*/ 32 h 251"/>
                <a:gd name="T6" fmla="*/ 0 w 220"/>
                <a:gd name="T7" fmla="*/ 63 h 251"/>
                <a:gd name="T8" fmla="*/ 31 w 220"/>
                <a:gd name="T9" fmla="*/ 219 h 251"/>
                <a:gd name="T10" fmla="*/ 156 w 220"/>
                <a:gd name="T11" fmla="*/ 250 h 251"/>
                <a:gd name="T12" fmla="*/ 219 w 220"/>
                <a:gd name="T13" fmla="*/ 188 h 251"/>
                <a:gd name="T14" fmla="*/ 125 w 220"/>
                <a:gd name="T15" fmla="*/ 9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" h="251">
                  <a:moveTo>
                    <a:pt x="125" y="94"/>
                  </a:moveTo>
                  <a:lnTo>
                    <a:pt x="125" y="94"/>
                  </a:lnTo>
                  <a:cubicBezTo>
                    <a:pt x="94" y="94"/>
                    <a:pt x="63" y="32"/>
                    <a:pt x="31" y="32"/>
                  </a:cubicBezTo>
                  <a:cubicBezTo>
                    <a:pt x="31" y="0"/>
                    <a:pt x="31" y="32"/>
                    <a:pt x="0" y="63"/>
                  </a:cubicBezTo>
                  <a:cubicBezTo>
                    <a:pt x="0" y="125"/>
                    <a:pt x="0" y="188"/>
                    <a:pt x="31" y="219"/>
                  </a:cubicBezTo>
                  <a:cubicBezTo>
                    <a:pt x="31" y="250"/>
                    <a:pt x="94" y="250"/>
                    <a:pt x="156" y="250"/>
                  </a:cubicBezTo>
                  <a:cubicBezTo>
                    <a:pt x="219" y="250"/>
                    <a:pt x="219" y="219"/>
                    <a:pt x="219" y="188"/>
                  </a:cubicBezTo>
                  <a:cubicBezTo>
                    <a:pt x="188" y="157"/>
                    <a:pt x="156" y="125"/>
                    <a:pt x="125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 noChangeArrowheads="1"/>
            </p:cNvSpPr>
            <p:nvPr/>
          </p:nvSpPr>
          <p:spPr bwMode="auto">
            <a:xfrm>
              <a:off x="6025" y="1515"/>
              <a:ext cx="70" cy="35"/>
            </a:xfrm>
            <a:custGeom>
              <a:avLst/>
              <a:gdLst>
                <a:gd name="T0" fmla="*/ 219 w 313"/>
                <a:gd name="T1" fmla="*/ 125 h 157"/>
                <a:gd name="T2" fmla="*/ 219 w 313"/>
                <a:gd name="T3" fmla="*/ 125 h 157"/>
                <a:gd name="T4" fmla="*/ 281 w 313"/>
                <a:gd name="T5" fmla="*/ 31 h 157"/>
                <a:gd name="T6" fmla="*/ 156 w 313"/>
                <a:gd name="T7" fmla="*/ 0 h 157"/>
                <a:gd name="T8" fmla="*/ 31 w 313"/>
                <a:gd name="T9" fmla="*/ 62 h 157"/>
                <a:gd name="T10" fmla="*/ 62 w 313"/>
                <a:gd name="T11" fmla="*/ 156 h 157"/>
                <a:gd name="T12" fmla="*/ 219 w 313"/>
                <a:gd name="T13" fmla="*/ 1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157">
                  <a:moveTo>
                    <a:pt x="219" y="125"/>
                  </a:moveTo>
                  <a:lnTo>
                    <a:pt x="219" y="125"/>
                  </a:lnTo>
                  <a:cubicBezTo>
                    <a:pt x="281" y="93"/>
                    <a:pt x="312" y="31"/>
                    <a:pt x="281" y="31"/>
                  </a:cubicBezTo>
                  <a:cubicBezTo>
                    <a:pt x="250" y="0"/>
                    <a:pt x="187" y="0"/>
                    <a:pt x="156" y="0"/>
                  </a:cubicBezTo>
                  <a:cubicBezTo>
                    <a:pt x="93" y="0"/>
                    <a:pt x="31" y="31"/>
                    <a:pt x="31" y="62"/>
                  </a:cubicBezTo>
                  <a:cubicBezTo>
                    <a:pt x="0" y="93"/>
                    <a:pt x="31" y="125"/>
                    <a:pt x="62" y="156"/>
                  </a:cubicBezTo>
                  <a:cubicBezTo>
                    <a:pt x="125" y="156"/>
                    <a:pt x="187" y="156"/>
                    <a:pt x="219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 noChangeArrowheads="1"/>
            </p:cNvSpPr>
            <p:nvPr/>
          </p:nvSpPr>
          <p:spPr bwMode="auto">
            <a:xfrm>
              <a:off x="3857" y="3393"/>
              <a:ext cx="106" cy="226"/>
            </a:xfrm>
            <a:custGeom>
              <a:avLst/>
              <a:gdLst>
                <a:gd name="T0" fmla="*/ 344 w 470"/>
                <a:gd name="T1" fmla="*/ 31 h 1001"/>
                <a:gd name="T2" fmla="*/ 344 w 470"/>
                <a:gd name="T3" fmla="*/ 31 h 1001"/>
                <a:gd name="T4" fmla="*/ 250 w 470"/>
                <a:gd name="T5" fmla="*/ 125 h 1001"/>
                <a:gd name="T6" fmla="*/ 94 w 470"/>
                <a:gd name="T7" fmla="*/ 250 h 1001"/>
                <a:gd name="T8" fmla="*/ 32 w 470"/>
                <a:gd name="T9" fmla="*/ 406 h 1001"/>
                <a:gd name="T10" fmla="*/ 0 w 470"/>
                <a:gd name="T11" fmla="*/ 594 h 1001"/>
                <a:gd name="T12" fmla="*/ 0 w 470"/>
                <a:gd name="T13" fmla="*/ 750 h 1001"/>
                <a:gd name="T14" fmla="*/ 32 w 470"/>
                <a:gd name="T15" fmla="*/ 937 h 1001"/>
                <a:gd name="T16" fmla="*/ 157 w 470"/>
                <a:gd name="T17" fmla="*/ 969 h 1001"/>
                <a:gd name="T18" fmla="*/ 313 w 470"/>
                <a:gd name="T19" fmla="*/ 656 h 1001"/>
                <a:gd name="T20" fmla="*/ 344 w 470"/>
                <a:gd name="T21" fmla="*/ 531 h 1001"/>
                <a:gd name="T22" fmla="*/ 438 w 470"/>
                <a:gd name="T23" fmla="*/ 219 h 1001"/>
                <a:gd name="T24" fmla="*/ 438 w 470"/>
                <a:gd name="T25" fmla="*/ 62 h 1001"/>
                <a:gd name="T26" fmla="*/ 344 w 470"/>
                <a:gd name="T27" fmla="*/ 3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0" h="1001">
                  <a:moveTo>
                    <a:pt x="344" y="31"/>
                  </a:moveTo>
                  <a:lnTo>
                    <a:pt x="344" y="31"/>
                  </a:lnTo>
                  <a:cubicBezTo>
                    <a:pt x="313" y="62"/>
                    <a:pt x="282" y="94"/>
                    <a:pt x="250" y="125"/>
                  </a:cubicBezTo>
                  <a:cubicBezTo>
                    <a:pt x="219" y="156"/>
                    <a:pt x="157" y="219"/>
                    <a:pt x="94" y="250"/>
                  </a:cubicBezTo>
                  <a:cubicBezTo>
                    <a:pt x="63" y="281"/>
                    <a:pt x="32" y="344"/>
                    <a:pt x="32" y="406"/>
                  </a:cubicBezTo>
                  <a:cubicBezTo>
                    <a:pt x="32" y="469"/>
                    <a:pt x="32" y="531"/>
                    <a:pt x="0" y="594"/>
                  </a:cubicBezTo>
                  <a:cubicBezTo>
                    <a:pt x="0" y="625"/>
                    <a:pt x="0" y="687"/>
                    <a:pt x="0" y="750"/>
                  </a:cubicBezTo>
                  <a:cubicBezTo>
                    <a:pt x="0" y="812"/>
                    <a:pt x="32" y="875"/>
                    <a:pt x="32" y="937"/>
                  </a:cubicBezTo>
                  <a:cubicBezTo>
                    <a:pt x="63" y="969"/>
                    <a:pt x="94" y="1000"/>
                    <a:pt x="157" y="969"/>
                  </a:cubicBezTo>
                  <a:cubicBezTo>
                    <a:pt x="188" y="969"/>
                    <a:pt x="250" y="812"/>
                    <a:pt x="313" y="656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75" y="375"/>
                    <a:pt x="438" y="250"/>
                    <a:pt x="438" y="219"/>
                  </a:cubicBezTo>
                  <a:cubicBezTo>
                    <a:pt x="469" y="187"/>
                    <a:pt x="469" y="125"/>
                    <a:pt x="438" y="62"/>
                  </a:cubicBezTo>
                  <a:cubicBezTo>
                    <a:pt x="407" y="31"/>
                    <a:pt x="344" y="0"/>
                    <a:pt x="344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 noChangeArrowheads="1"/>
            </p:cNvSpPr>
            <p:nvPr/>
          </p:nvSpPr>
          <p:spPr bwMode="auto">
            <a:xfrm>
              <a:off x="4969" y="3364"/>
              <a:ext cx="658" cy="495"/>
            </a:xfrm>
            <a:custGeom>
              <a:avLst/>
              <a:gdLst>
                <a:gd name="T0" fmla="*/ 2749 w 2907"/>
                <a:gd name="T1" fmla="*/ 937 h 2188"/>
                <a:gd name="T2" fmla="*/ 2749 w 2907"/>
                <a:gd name="T3" fmla="*/ 937 h 2188"/>
                <a:gd name="T4" fmla="*/ 2562 w 2907"/>
                <a:gd name="T5" fmla="*/ 781 h 2188"/>
                <a:gd name="T6" fmla="*/ 2406 w 2907"/>
                <a:gd name="T7" fmla="*/ 625 h 2188"/>
                <a:gd name="T8" fmla="*/ 2312 w 2907"/>
                <a:gd name="T9" fmla="*/ 437 h 2188"/>
                <a:gd name="T10" fmla="*/ 2250 w 2907"/>
                <a:gd name="T11" fmla="*/ 250 h 2188"/>
                <a:gd name="T12" fmla="*/ 2156 w 2907"/>
                <a:gd name="T13" fmla="*/ 94 h 2188"/>
                <a:gd name="T14" fmla="*/ 2062 w 2907"/>
                <a:gd name="T15" fmla="*/ 31 h 2188"/>
                <a:gd name="T16" fmla="*/ 2031 w 2907"/>
                <a:gd name="T17" fmla="*/ 219 h 2188"/>
                <a:gd name="T18" fmla="*/ 1968 w 2907"/>
                <a:gd name="T19" fmla="*/ 375 h 2188"/>
                <a:gd name="T20" fmla="*/ 1812 w 2907"/>
                <a:gd name="T21" fmla="*/ 406 h 2188"/>
                <a:gd name="T22" fmla="*/ 1687 w 2907"/>
                <a:gd name="T23" fmla="*/ 344 h 2188"/>
                <a:gd name="T24" fmla="*/ 1656 w 2907"/>
                <a:gd name="T25" fmla="*/ 187 h 2188"/>
                <a:gd name="T26" fmla="*/ 1656 w 2907"/>
                <a:gd name="T27" fmla="*/ 94 h 2188"/>
                <a:gd name="T28" fmla="*/ 1468 w 2907"/>
                <a:gd name="T29" fmla="*/ 62 h 2188"/>
                <a:gd name="T30" fmla="*/ 1281 w 2907"/>
                <a:gd name="T31" fmla="*/ 62 h 2188"/>
                <a:gd name="T32" fmla="*/ 1218 w 2907"/>
                <a:gd name="T33" fmla="*/ 94 h 2188"/>
                <a:gd name="T34" fmla="*/ 1187 w 2907"/>
                <a:gd name="T35" fmla="*/ 187 h 2188"/>
                <a:gd name="T36" fmla="*/ 1156 w 2907"/>
                <a:gd name="T37" fmla="*/ 281 h 2188"/>
                <a:gd name="T38" fmla="*/ 1093 w 2907"/>
                <a:gd name="T39" fmla="*/ 250 h 2188"/>
                <a:gd name="T40" fmla="*/ 1000 w 2907"/>
                <a:gd name="T41" fmla="*/ 187 h 2188"/>
                <a:gd name="T42" fmla="*/ 906 w 2907"/>
                <a:gd name="T43" fmla="*/ 250 h 2188"/>
                <a:gd name="T44" fmla="*/ 781 w 2907"/>
                <a:gd name="T45" fmla="*/ 344 h 2188"/>
                <a:gd name="T46" fmla="*/ 656 w 2907"/>
                <a:gd name="T47" fmla="*/ 500 h 2188"/>
                <a:gd name="T48" fmla="*/ 562 w 2907"/>
                <a:gd name="T49" fmla="*/ 656 h 2188"/>
                <a:gd name="T50" fmla="*/ 281 w 2907"/>
                <a:gd name="T51" fmla="*/ 719 h 2188"/>
                <a:gd name="T52" fmla="*/ 62 w 2907"/>
                <a:gd name="T53" fmla="*/ 844 h 2188"/>
                <a:gd name="T54" fmla="*/ 0 w 2907"/>
                <a:gd name="T55" fmla="*/ 1062 h 2188"/>
                <a:gd name="T56" fmla="*/ 62 w 2907"/>
                <a:gd name="T57" fmla="*/ 1281 h 2188"/>
                <a:gd name="T58" fmla="*/ 156 w 2907"/>
                <a:gd name="T59" fmla="*/ 1562 h 2188"/>
                <a:gd name="T60" fmla="*/ 187 w 2907"/>
                <a:gd name="T61" fmla="*/ 1781 h 2188"/>
                <a:gd name="T62" fmla="*/ 281 w 2907"/>
                <a:gd name="T63" fmla="*/ 1875 h 2188"/>
                <a:gd name="T64" fmla="*/ 468 w 2907"/>
                <a:gd name="T65" fmla="*/ 1844 h 2188"/>
                <a:gd name="T66" fmla="*/ 656 w 2907"/>
                <a:gd name="T67" fmla="*/ 1750 h 2188"/>
                <a:gd name="T68" fmla="*/ 843 w 2907"/>
                <a:gd name="T69" fmla="*/ 1687 h 2188"/>
                <a:gd name="T70" fmla="*/ 1031 w 2907"/>
                <a:gd name="T71" fmla="*/ 1594 h 2188"/>
                <a:gd name="T72" fmla="*/ 1250 w 2907"/>
                <a:gd name="T73" fmla="*/ 1562 h 2188"/>
                <a:gd name="T74" fmla="*/ 1437 w 2907"/>
                <a:gd name="T75" fmla="*/ 1625 h 2188"/>
                <a:gd name="T76" fmla="*/ 1562 w 2907"/>
                <a:gd name="T77" fmla="*/ 1750 h 2188"/>
                <a:gd name="T78" fmla="*/ 1656 w 2907"/>
                <a:gd name="T79" fmla="*/ 1750 h 2188"/>
                <a:gd name="T80" fmla="*/ 1750 w 2907"/>
                <a:gd name="T81" fmla="*/ 1781 h 2188"/>
                <a:gd name="T82" fmla="*/ 1812 w 2907"/>
                <a:gd name="T83" fmla="*/ 1906 h 2188"/>
                <a:gd name="T84" fmla="*/ 1906 w 2907"/>
                <a:gd name="T85" fmla="*/ 1969 h 2188"/>
                <a:gd name="T86" fmla="*/ 2000 w 2907"/>
                <a:gd name="T87" fmla="*/ 2094 h 2188"/>
                <a:gd name="T88" fmla="*/ 2156 w 2907"/>
                <a:gd name="T89" fmla="*/ 2156 h 2188"/>
                <a:gd name="T90" fmla="*/ 2312 w 2907"/>
                <a:gd name="T91" fmla="*/ 2156 h 2188"/>
                <a:gd name="T92" fmla="*/ 2406 w 2907"/>
                <a:gd name="T93" fmla="*/ 2156 h 2188"/>
                <a:gd name="T94" fmla="*/ 2531 w 2907"/>
                <a:gd name="T95" fmla="*/ 2094 h 2188"/>
                <a:gd name="T96" fmla="*/ 2656 w 2907"/>
                <a:gd name="T97" fmla="*/ 1969 h 2188"/>
                <a:gd name="T98" fmla="*/ 2718 w 2907"/>
                <a:gd name="T99" fmla="*/ 1781 h 2188"/>
                <a:gd name="T100" fmla="*/ 2781 w 2907"/>
                <a:gd name="T101" fmla="*/ 1656 h 2188"/>
                <a:gd name="T102" fmla="*/ 2875 w 2907"/>
                <a:gd name="T103" fmla="*/ 1344 h 2188"/>
                <a:gd name="T104" fmla="*/ 2906 w 2907"/>
                <a:gd name="T105" fmla="*/ 1094 h 2188"/>
                <a:gd name="T106" fmla="*/ 2749 w 2907"/>
                <a:gd name="T107" fmla="*/ 937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7" h="2188">
                  <a:moveTo>
                    <a:pt x="2749" y="937"/>
                  </a:moveTo>
                  <a:lnTo>
                    <a:pt x="2749" y="937"/>
                  </a:lnTo>
                  <a:cubicBezTo>
                    <a:pt x="2687" y="906"/>
                    <a:pt x="2593" y="812"/>
                    <a:pt x="2562" y="781"/>
                  </a:cubicBezTo>
                  <a:cubicBezTo>
                    <a:pt x="2531" y="750"/>
                    <a:pt x="2468" y="687"/>
                    <a:pt x="2406" y="625"/>
                  </a:cubicBezTo>
                  <a:cubicBezTo>
                    <a:pt x="2375" y="594"/>
                    <a:pt x="2312" y="500"/>
                    <a:pt x="2312" y="437"/>
                  </a:cubicBezTo>
                  <a:cubicBezTo>
                    <a:pt x="2312" y="375"/>
                    <a:pt x="2281" y="281"/>
                    <a:pt x="2250" y="250"/>
                  </a:cubicBezTo>
                  <a:cubicBezTo>
                    <a:pt x="2218" y="250"/>
                    <a:pt x="2156" y="156"/>
                    <a:pt x="2156" y="94"/>
                  </a:cubicBezTo>
                  <a:cubicBezTo>
                    <a:pt x="2125" y="31"/>
                    <a:pt x="2093" y="0"/>
                    <a:pt x="2062" y="31"/>
                  </a:cubicBezTo>
                  <a:cubicBezTo>
                    <a:pt x="2062" y="62"/>
                    <a:pt x="2031" y="156"/>
                    <a:pt x="2031" y="219"/>
                  </a:cubicBezTo>
                  <a:cubicBezTo>
                    <a:pt x="2031" y="281"/>
                    <a:pt x="2000" y="344"/>
                    <a:pt x="1968" y="375"/>
                  </a:cubicBezTo>
                  <a:cubicBezTo>
                    <a:pt x="1937" y="406"/>
                    <a:pt x="1875" y="437"/>
                    <a:pt x="1812" y="406"/>
                  </a:cubicBezTo>
                  <a:cubicBezTo>
                    <a:pt x="1781" y="406"/>
                    <a:pt x="1718" y="375"/>
                    <a:pt x="1687" y="344"/>
                  </a:cubicBezTo>
                  <a:cubicBezTo>
                    <a:pt x="1687" y="281"/>
                    <a:pt x="1656" y="219"/>
                    <a:pt x="1656" y="187"/>
                  </a:cubicBezTo>
                  <a:cubicBezTo>
                    <a:pt x="1687" y="156"/>
                    <a:pt x="1656" y="94"/>
                    <a:pt x="1656" y="94"/>
                  </a:cubicBezTo>
                  <a:cubicBezTo>
                    <a:pt x="1625" y="94"/>
                    <a:pt x="1562" y="62"/>
                    <a:pt x="1468" y="62"/>
                  </a:cubicBezTo>
                  <a:cubicBezTo>
                    <a:pt x="1375" y="62"/>
                    <a:pt x="1312" y="62"/>
                    <a:pt x="1281" y="62"/>
                  </a:cubicBezTo>
                  <a:cubicBezTo>
                    <a:pt x="1250" y="62"/>
                    <a:pt x="1218" y="62"/>
                    <a:pt x="1218" y="94"/>
                  </a:cubicBezTo>
                  <a:cubicBezTo>
                    <a:pt x="1218" y="125"/>
                    <a:pt x="1218" y="156"/>
                    <a:pt x="1187" y="187"/>
                  </a:cubicBezTo>
                  <a:cubicBezTo>
                    <a:pt x="1187" y="219"/>
                    <a:pt x="1156" y="250"/>
                    <a:pt x="1156" y="281"/>
                  </a:cubicBezTo>
                  <a:cubicBezTo>
                    <a:pt x="1125" y="281"/>
                    <a:pt x="1125" y="281"/>
                    <a:pt x="1093" y="250"/>
                  </a:cubicBezTo>
                  <a:cubicBezTo>
                    <a:pt x="1093" y="250"/>
                    <a:pt x="1031" y="219"/>
                    <a:pt x="1000" y="187"/>
                  </a:cubicBezTo>
                  <a:cubicBezTo>
                    <a:pt x="937" y="187"/>
                    <a:pt x="906" y="219"/>
                    <a:pt x="906" y="250"/>
                  </a:cubicBezTo>
                  <a:cubicBezTo>
                    <a:pt x="875" y="250"/>
                    <a:pt x="843" y="312"/>
                    <a:pt x="781" y="344"/>
                  </a:cubicBezTo>
                  <a:cubicBezTo>
                    <a:pt x="718" y="375"/>
                    <a:pt x="656" y="437"/>
                    <a:pt x="656" y="500"/>
                  </a:cubicBezTo>
                  <a:cubicBezTo>
                    <a:pt x="656" y="562"/>
                    <a:pt x="593" y="625"/>
                    <a:pt x="562" y="656"/>
                  </a:cubicBezTo>
                  <a:cubicBezTo>
                    <a:pt x="531" y="656"/>
                    <a:pt x="406" y="719"/>
                    <a:pt x="281" y="719"/>
                  </a:cubicBezTo>
                  <a:cubicBezTo>
                    <a:pt x="187" y="750"/>
                    <a:pt x="62" y="812"/>
                    <a:pt x="62" y="844"/>
                  </a:cubicBezTo>
                  <a:cubicBezTo>
                    <a:pt x="31" y="906"/>
                    <a:pt x="0" y="1000"/>
                    <a:pt x="0" y="1062"/>
                  </a:cubicBezTo>
                  <a:cubicBezTo>
                    <a:pt x="0" y="1125"/>
                    <a:pt x="31" y="1250"/>
                    <a:pt x="62" y="1281"/>
                  </a:cubicBezTo>
                  <a:cubicBezTo>
                    <a:pt x="93" y="1344"/>
                    <a:pt x="156" y="1469"/>
                    <a:pt x="156" y="1562"/>
                  </a:cubicBezTo>
                  <a:cubicBezTo>
                    <a:pt x="156" y="1656"/>
                    <a:pt x="187" y="1750"/>
                    <a:pt x="187" y="1781"/>
                  </a:cubicBezTo>
                  <a:cubicBezTo>
                    <a:pt x="187" y="1812"/>
                    <a:pt x="218" y="1844"/>
                    <a:pt x="281" y="1875"/>
                  </a:cubicBezTo>
                  <a:cubicBezTo>
                    <a:pt x="343" y="1875"/>
                    <a:pt x="406" y="1875"/>
                    <a:pt x="468" y="1844"/>
                  </a:cubicBezTo>
                  <a:cubicBezTo>
                    <a:pt x="500" y="1812"/>
                    <a:pt x="593" y="1781"/>
                    <a:pt x="656" y="1750"/>
                  </a:cubicBezTo>
                  <a:cubicBezTo>
                    <a:pt x="718" y="1719"/>
                    <a:pt x="812" y="1687"/>
                    <a:pt x="843" y="1687"/>
                  </a:cubicBezTo>
                  <a:cubicBezTo>
                    <a:pt x="875" y="1656"/>
                    <a:pt x="937" y="1625"/>
                    <a:pt x="1031" y="1594"/>
                  </a:cubicBezTo>
                  <a:cubicBezTo>
                    <a:pt x="1093" y="1594"/>
                    <a:pt x="1187" y="1562"/>
                    <a:pt x="1250" y="1562"/>
                  </a:cubicBezTo>
                  <a:cubicBezTo>
                    <a:pt x="1312" y="1562"/>
                    <a:pt x="1375" y="1594"/>
                    <a:pt x="1437" y="1625"/>
                  </a:cubicBezTo>
                  <a:cubicBezTo>
                    <a:pt x="1468" y="1656"/>
                    <a:pt x="1531" y="1719"/>
                    <a:pt x="1562" y="1750"/>
                  </a:cubicBezTo>
                  <a:cubicBezTo>
                    <a:pt x="1562" y="1781"/>
                    <a:pt x="1625" y="1781"/>
                    <a:pt x="1656" y="1750"/>
                  </a:cubicBezTo>
                  <a:cubicBezTo>
                    <a:pt x="1687" y="1687"/>
                    <a:pt x="1750" y="1719"/>
                    <a:pt x="1750" y="1781"/>
                  </a:cubicBezTo>
                  <a:cubicBezTo>
                    <a:pt x="1750" y="1844"/>
                    <a:pt x="1781" y="1875"/>
                    <a:pt x="1812" y="1906"/>
                  </a:cubicBezTo>
                  <a:cubicBezTo>
                    <a:pt x="1843" y="1906"/>
                    <a:pt x="1875" y="1937"/>
                    <a:pt x="1906" y="1969"/>
                  </a:cubicBezTo>
                  <a:cubicBezTo>
                    <a:pt x="1906" y="2031"/>
                    <a:pt x="1968" y="2062"/>
                    <a:pt x="2000" y="2094"/>
                  </a:cubicBezTo>
                  <a:cubicBezTo>
                    <a:pt x="2031" y="2125"/>
                    <a:pt x="2093" y="2156"/>
                    <a:pt x="2156" y="2156"/>
                  </a:cubicBezTo>
                  <a:cubicBezTo>
                    <a:pt x="2187" y="2156"/>
                    <a:pt x="2250" y="2156"/>
                    <a:pt x="2312" y="2156"/>
                  </a:cubicBezTo>
                  <a:cubicBezTo>
                    <a:pt x="2343" y="2187"/>
                    <a:pt x="2375" y="2156"/>
                    <a:pt x="2406" y="2156"/>
                  </a:cubicBezTo>
                  <a:cubicBezTo>
                    <a:pt x="2437" y="2125"/>
                    <a:pt x="2500" y="2094"/>
                    <a:pt x="2531" y="2094"/>
                  </a:cubicBezTo>
                  <a:cubicBezTo>
                    <a:pt x="2593" y="2094"/>
                    <a:pt x="2656" y="2031"/>
                    <a:pt x="2656" y="1969"/>
                  </a:cubicBezTo>
                  <a:cubicBezTo>
                    <a:pt x="2687" y="1906"/>
                    <a:pt x="2687" y="1812"/>
                    <a:pt x="2718" y="1781"/>
                  </a:cubicBezTo>
                  <a:cubicBezTo>
                    <a:pt x="2749" y="1750"/>
                    <a:pt x="2781" y="1687"/>
                    <a:pt x="2781" y="1656"/>
                  </a:cubicBezTo>
                  <a:cubicBezTo>
                    <a:pt x="2812" y="1594"/>
                    <a:pt x="2843" y="1469"/>
                    <a:pt x="2875" y="1344"/>
                  </a:cubicBezTo>
                  <a:cubicBezTo>
                    <a:pt x="2906" y="1250"/>
                    <a:pt x="2906" y="1125"/>
                    <a:pt x="2906" y="1094"/>
                  </a:cubicBezTo>
                  <a:cubicBezTo>
                    <a:pt x="2875" y="1062"/>
                    <a:pt x="2812" y="1000"/>
                    <a:pt x="2749" y="9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 noChangeArrowheads="1"/>
            </p:cNvSpPr>
            <p:nvPr/>
          </p:nvSpPr>
          <p:spPr bwMode="auto">
            <a:xfrm>
              <a:off x="5487" y="3889"/>
              <a:ext cx="56" cy="92"/>
            </a:xfrm>
            <a:custGeom>
              <a:avLst/>
              <a:gdLst>
                <a:gd name="T0" fmla="*/ 187 w 251"/>
                <a:gd name="T1" fmla="*/ 32 h 408"/>
                <a:gd name="T2" fmla="*/ 187 w 251"/>
                <a:gd name="T3" fmla="*/ 32 h 408"/>
                <a:gd name="T4" fmla="*/ 94 w 251"/>
                <a:gd name="T5" fmla="*/ 94 h 408"/>
                <a:gd name="T6" fmla="*/ 0 w 251"/>
                <a:gd name="T7" fmla="*/ 63 h 408"/>
                <a:gd name="T8" fmla="*/ 31 w 251"/>
                <a:gd name="T9" fmla="*/ 219 h 408"/>
                <a:gd name="T10" fmla="*/ 125 w 251"/>
                <a:gd name="T11" fmla="*/ 407 h 408"/>
                <a:gd name="T12" fmla="*/ 187 w 251"/>
                <a:gd name="T13" fmla="*/ 344 h 408"/>
                <a:gd name="T14" fmla="*/ 250 w 251"/>
                <a:gd name="T15" fmla="*/ 219 h 408"/>
                <a:gd name="T16" fmla="*/ 219 w 251"/>
                <a:gd name="T17" fmla="*/ 32 h 408"/>
                <a:gd name="T18" fmla="*/ 187 w 251"/>
                <a:gd name="T19" fmla="*/ 3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" h="408">
                  <a:moveTo>
                    <a:pt x="187" y="32"/>
                  </a:moveTo>
                  <a:lnTo>
                    <a:pt x="187" y="32"/>
                  </a:lnTo>
                  <a:cubicBezTo>
                    <a:pt x="156" y="94"/>
                    <a:pt x="125" y="125"/>
                    <a:pt x="94" y="94"/>
                  </a:cubicBezTo>
                  <a:cubicBezTo>
                    <a:pt x="62" y="94"/>
                    <a:pt x="31" y="94"/>
                    <a:pt x="0" y="63"/>
                  </a:cubicBezTo>
                  <a:cubicBezTo>
                    <a:pt x="0" y="32"/>
                    <a:pt x="0" y="125"/>
                    <a:pt x="31" y="219"/>
                  </a:cubicBezTo>
                  <a:cubicBezTo>
                    <a:pt x="62" y="313"/>
                    <a:pt x="94" y="407"/>
                    <a:pt x="125" y="407"/>
                  </a:cubicBezTo>
                  <a:cubicBezTo>
                    <a:pt x="156" y="375"/>
                    <a:pt x="187" y="375"/>
                    <a:pt x="187" y="344"/>
                  </a:cubicBezTo>
                  <a:cubicBezTo>
                    <a:pt x="219" y="344"/>
                    <a:pt x="250" y="282"/>
                    <a:pt x="250" y="219"/>
                  </a:cubicBezTo>
                  <a:cubicBezTo>
                    <a:pt x="250" y="157"/>
                    <a:pt x="219" y="63"/>
                    <a:pt x="219" y="32"/>
                  </a:cubicBezTo>
                  <a:cubicBezTo>
                    <a:pt x="219" y="0"/>
                    <a:pt x="187" y="0"/>
                    <a:pt x="187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 noChangeArrowheads="1"/>
            </p:cNvSpPr>
            <p:nvPr/>
          </p:nvSpPr>
          <p:spPr bwMode="auto">
            <a:xfrm>
              <a:off x="5827" y="3903"/>
              <a:ext cx="127" cy="141"/>
            </a:xfrm>
            <a:custGeom>
              <a:avLst/>
              <a:gdLst>
                <a:gd name="T0" fmla="*/ 344 w 563"/>
                <a:gd name="T1" fmla="*/ 94 h 626"/>
                <a:gd name="T2" fmla="*/ 344 w 563"/>
                <a:gd name="T3" fmla="*/ 94 h 626"/>
                <a:gd name="T4" fmla="*/ 156 w 563"/>
                <a:gd name="T5" fmla="*/ 281 h 626"/>
                <a:gd name="T6" fmla="*/ 0 w 563"/>
                <a:gd name="T7" fmla="*/ 469 h 626"/>
                <a:gd name="T8" fmla="*/ 62 w 563"/>
                <a:gd name="T9" fmla="*/ 594 h 626"/>
                <a:gd name="T10" fmla="*/ 156 w 563"/>
                <a:gd name="T11" fmla="*/ 625 h 626"/>
                <a:gd name="T12" fmla="*/ 250 w 563"/>
                <a:gd name="T13" fmla="*/ 531 h 626"/>
                <a:gd name="T14" fmla="*/ 312 w 563"/>
                <a:gd name="T15" fmla="*/ 375 h 626"/>
                <a:gd name="T16" fmla="*/ 406 w 563"/>
                <a:gd name="T17" fmla="*/ 281 h 626"/>
                <a:gd name="T18" fmla="*/ 500 w 563"/>
                <a:gd name="T19" fmla="*/ 187 h 626"/>
                <a:gd name="T20" fmla="*/ 562 w 563"/>
                <a:gd name="T21" fmla="*/ 94 h 626"/>
                <a:gd name="T22" fmla="*/ 500 w 563"/>
                <a:gd name="T23" fmla="*/ 31 h 626"/>
                <a:gd name="T24" fmla="*/ 344 w 563"/>
                <a:gd name="T25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3" h="626">
                  <a:moveTo>
                    <a:pt x="344" y="94"/>
                  </a:moveTo>
                  <a:lnTo>
                    <a:pt x="344" y="94"/>
                  </a:lnTo>
                  <a:cubicBezTo>
                    <a:pt x="312" y="156"/>
                    <a:pt x="219" y="250"/>
                    <a:pt x="156" y="281"/>
                  </a:cubicBezTo>
                  <a:cubicBezTo>
                    <a:pt x="62" y="344"/>
                    <a:pt x="0" y="406"/>
                    <a:pt x="0" y="469"/>
                  </a:cubicBezTo>
                  <a:cubicBezTo>
                    <a:pt x="0" y="531"/>
                    <a:pt x="31" y="594"/>
                    <a:pt x="62" y="594"/>
                  </a:cubicBezTo>
                  <a:cubicBezTo>
                    <a:pt x="62" y="594"/>
                    <a:pt x="125" y="625"/>
                    <a:pt x="156" y="625"/>
                  </a:cubicBezTo>
                  <a:cubicBezTo>
                    <a:pt x="156" y="625"/>
                    <a:pt x="219" y="594"/>
                    <a:pt x="250" y="531"/>
                  </a:cubicBezTo>
                  <a:cubicBezTo>
                    <a:pt x="281" y="500"/>
                    <a:pt x="312" y="437"/>
                    <a:pt x="312" y="375"/>
                  </a:cubicBezTo>
                  <a:cubicBezTo>
                    <a:pt x="312" y="344"/>
                    <a:pt x="375" y="312"/>
                    <a:pt x="406" y="281"/>
                  </a:cubicBezTo>
                  <a:cubicBezTo>
                    <a:pt x="437" y="281"/>
                    <a:pt x="500" y="250"/>
                    <a:pt x="500" y="187"/>
                  </a:cubicBezTo>
                  <a:cubicBezTo>
                    <a:pt x="531" y="156"/>
                    <a:pt x="562" y="125"/>
                    <a:pt x="562" y="94"/>
                  </a:cubicBezTo>
                  <a:cubicBezTo>
                    <a:pt x="562" y="62"/>
                    <a:pt x="531" y="31"/>
                    <a:pt x="500" y="31"/>
                  </a:cubicBezTo>
                  <a:cubicBezTo>
                    <a:pt x="469" y="0"/>
                    <a:pt x="406" y="31"/>
                    <a:pt x="344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 noChangeArrowheads="1"/>
            </p:cNvSpPr>
            <p:nvPr/>
          </p:nvSpPr>
          <p:spPr bwMode="auto">
            <a:xfrm>
              <a:off x="5926" y="3783"/>
              <a:ext cx="92" cy="127"/>
            </a:xfrm>
            <a:custGeom>
              <a:avLst/>
              <a:gdLst>
                <a:gd name="T0" fmla="*/ 250 w 408"/>
                <a:gd name="T1" fmla="*/ 156 h 563"/>
                <a:gd name="T2" fmla="*/ 250 w 408"/>
                <a:gd name="T3" fmla="*/ 156 h 563"/>
                <a:gd name="T4" fmla="*/ 94 w 408"/>
                <a:gd name="T5" fmla="*/ 31 h 563"/>
                <a:gd name="T6" fmla="*/ 32 w 408"/>
                <a:gd name="T7" fmla="*/ 62 h 563"/>
                <a:gd name="T8" fmla="*/ 125 w 408"/>
                <a:gd name="T9" fmla="*/ 187 h 563"/>
                <a:gd name="T10" fmla="*/ 125 w 408"/>
                <a:gd name="T11" fmla="*/ 343 h 563"/>
                <a:gd name="T12" fmla="*/ 125 w 408"/>
                <a:gd name="T13" fmla="*/ 531 h 563"/>
                <a:gd name="T14" fmla="*/ 219 w 408"/>
                <a:gd name="T15" fmla="*/ 562 h 563"/>
                <a:gd name="T16" fmla="*/ 313 w 408"/>
                <a:gd name="T17" fmla="*/ 468 h 563"/>
                <a:gd name="T18" fmla="*/ 407 w 408"/>
                <a:gd name="T19" fmla="*/ 343 h 563"/>
                <a:gd name="T20" fmla="*/ 375 w 408"/>
                <a:gd name="T21" fmla="*/ 250 h 563"/>
                <a:gd name="T22" fmla="*/ 250 w 408"/>
                <a:gd name="T23" fmla="*/ 15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" h="563">
                  <a:moveTo>
                    <a:pt x="250" y="156"/>
                  </a:moveTo>
                  <a:lnTo>
                    <a:pt x="250" y="156"/>
                  </a:lnTo>
                  <a:cubicBezTo>
                    <a:pt x="219" y="125"/>
                    <a:pt x="156" y="93"/>
                    <a:pt x="94" y="31"/>
                  </a:cubicBezTo>
                  <a:cubicBezTo>
                    <a:pt x="32" y="0"/>
                    <a:pt x="0" y="0"/>
                    <a:pt x="32" y="62"/>
                  </a:cubicBezTo>
                  <a:cubicBezTo>
                    <a:pt x="63" y="93"/>
                    <a:pt x="94" y="156"/>
                    <a:pt x="125" y="187"/>
                  </a:cubicBezTo>
                  <a:cubicBezTo>
                    <a:pt x="125" y="218"/>
                    <a:pt x="125" y="312"/>
                    <a:pt x="125" y="343"/>
                  </a:cubicBezTo>
                  <a:cubicBezTo>
                    <a:pt x="94" y="406"/>
                    <a:pt x="94" y="468"/>
                    <a:pt x="125" y="531"/>
                  </a:cubicBezTo>
                  <a:cubicBezTo>
                    <a:pt x="125" y="562"/>
                    <a:pt x="156" y="562"/>
                    <a:pt x="219" y="562"/>
                  </a:cubicBezTo>
                  <a:cubicBezTo>
                    <a:pt x="250" y="562"/>
                    <a:pt x="313" y="500"/>
                    <a:pt x="313" y="468"/>
                  </a:cubicBezTo>
                  <a:cubicBezTo>
                    <a:pt x="344" y="437"/>
                    <a:pt x="375" y="375"/>
                    <a:pt x="407" y="343"/>
                  </a:cubicBezTo>
                  <a:cubicBezTo>
                    <a:pt x="407" y="281"/>
                    <a:pt x="407" y="250"/>
                    <a:pt x="375" y="250"/>
                  </a:cubicBezTo>
                  <a:cubicBezTo>
                    <a:pt x="344" y="250"/>
                    <a:pt x="313" y="218"/>
                    <a:pt x="250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 noChangeArrowheads="1"/>
            </p:cNvSpPr>
            <p:nvPr/>
          </p:nvSpPr>
          <p:spPr bwMode="auto">
            <a:xfrm>
              <a:off x="5267" y="3194"/>
              <a:ext cx="304" cy="162"/>
            </a:xfrm>
            <a:custGeom>
              <a:avLst/>
              <a:gdLst>
                <a:gd name="T0" fmla="*/ 250 w 1345"/>
                <a:gd name="T1" fmla="*/ 62 h 720"/>
                <a:gd name="T2" fmla="*/ 250 w 1345"/>
                <a:gd name="T3" fmla="*/ 62 h 720"/>
                <a:gd name="T4" fmla="*/ 125 w 1345"/>
                <a:gd name="T5" fmla="*/ 0 h 720"/>
                <a:gd name="T6" fmla="*/ 0 w 1345"/>
                <a:gd name="T7" fmla="*/ 62 h 720"/>
                <a:gd name="T8" fmla="*/ 31 w 1345"/>
                <a:gd name="T9" fmla="*/ 156 h 720"/>
                <a:gd name="T10" fmla="*/ 125 w 1345"/>
                <a:gd name="T11" fmla="*/ 250 h 720"/>
                <a:gd name="T12" fmla="*/ 250 w 1345"/>
                <a:gd name="T13" fmla="*/ 281 h 720"/>
                <a:gd name="T14" fmla="*/ 406 w 1345"/>
                <a:gd name="T15" fmla="*/ 344 h 720"/>
                <a:gd name="T16" fmla="*/ 469 w 1345"/>
                <a:gd name="T17" fmla="*/ 469 h 720"/>
                <a:gd name="T18" fmla="*/ 625 w 1345"/>
                <a:gd name="T19" fmla="*/ 562 h 720"/>
                <a:gd name="T20" fmla="*/ 844 w 1345"/>
                <a:gd name="T21" fmla="*/ 562 h 720"/>
                <a:gd name="T22" fmla="*/ 1000 w 1345"/>
                <a:gd name="T23" fmla="*/ 594 h 720"/>
                <a:gd name="T24" fmla="*/ 1250 w 1345"/>
                <a:gd name="T25" fmla="*/ 719 h 720"/>
                <a:gd name="T26" fmla="*/ 1313 w 1345"/>
                <a:gd name="T27" fmla="*/ 656 h 720"/>
                <a:gd name="T28" fmla="*/ 1219 w 1345"/>
                <a:gd name="T29" fmla="*/ 562 h 720"/>
                <a:gd name="T30" fmla="*/ 1188 w 1345"/>
                <a:gd name="T31" fmla="*/ 437 h 720"/>
                <a:gd name="T32" fmla="*/ 1063 w 1345"/>
                <a:gd name="T33" fmla="*/ 312 h 720"/>
                <a:gd name="T34" fmla="*/ 813 w 1345"/>
                <a:gd name="T35" fmla="*/ 187 h 720"/>
                <a:gd name="T36" fmla="*/ 563 w 1345"/>
                <a:gd name="T37" fmla="*/ 94 h 720"/>
                <a:gd name="T38" fmla="*/ 406 w 1345"/>
                <a:gd name="T39" fmla="*/ 94 h 720"/>
                <a:gd name="T40" fmla="*/ 344 w 1345"/>
                <a:gd name="T41" fmla="*/ 156 h 720"/>
                <a:gd name="T42" fmla="*/ 281 w 1345"/>
                <a:gd name="T43" fmla="*/ 125 h 720"/>
                <a:gd name="T44" fmla="*/ 250 w 1345"/>
                <a:gd name="T45" fmla="*/ 6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5" h="720">
                  <a:moveTo>
                    <a:pt x="250" y="62"/>
                  </a:moveTo>
                  <a:lnTo>
                    <a:pt x="250" y="62"/>
                  </a:lnTo>
                  <a:cubicBezTo>
                    <a:pt x="219" y="31"/>
                    <a:pt x="156" y="0"/>
                    <a:pt x="125" y="0"/>
                  </a:cubicBezTo>
                  <a:cubicBezTo>
                    <a:pt x="63" y="0"/>
                    <a:pt x="31" y="31"/>
                    <a:pt x="0" y="62"/>
                  </a:cubicBezTo>
                  <a:cubicBezTo>
                    <a:pt x="0" y="94"/>
                    <a:pt x="0" y="125"/>
                    <a:pt x="31" y="156"/>
                  </a:cubicBezTo>
                  <a:cubicBezTo>
                    <a:pt x="31" y="187"/>
                    <a:pt x="94" y="219"/>
                    <a:pt x="125" y="250"/>
                  </a:cubicBezTo>
                  <a:cubicBezTo>
                    <a:pt x="156" y="250"/>
                    <a:pt x="219" y="281"/>
                    <a:pt x="250" y="281"/>
                  </a:cubicBezTo>
                  <a:cubicBezTo>
                    <a:pt x="281" y="281"/>
                    <a:pt x="375" y="312"/>
                    <a:pt x="406" y="344"/>
                  </a:cubicBezTo>
                  <a:cubicBezTo>
                    <a:pt x="469" y="375"/>
                    <a:pt x="500" y="437"/>
                    <a:pt x="469" y="469"/>
                  </a:cubicBezTo>
                  <a:cubicBezTo>
                    <a:pt x="469" y="500"/>
                    <a:pt x="531" y="562"/>
                    <a:pt x="625" y="562"/>
                  </a:cubicBezTo>
                  <a:cubicBezTo>
                    <a:pt x="719" y="594"/>
                    <a:pt x="813" y="594"/>
                    <a:pt x="844" y="562"/>
                  </a:cubicBezTo>
                  <a:cubicBezTo>
                    <a:pt x="906" y="500"/>
                    <a:pt x="969" y="531"/>
                    <a:pt x="1000" y="594"/>
                  </a:cubicBezTo>
                  <a:cubicBezTo>
                    <a:pt x="1063" y="687"/>
                    <a:pt x="1156" y="719"/>
                    <a:pt x="1250" y="719"/>
                  </a:cubicBezTo>
                  <a:cubicBezTo>
                    <a:pt x="1313" y="719"/>
                    <a:pt x="1344" y="687"/>
                    <a:pt x="1313" y="656"/>
                  </a:cubicBezTo>
                  <a:cubicBezTo>
                    <a:pt x="1281" y="625"/>
                    <a:pt x="1250" y="562"/>
                    <a:pt x="1219" y="562"/>
                  </a:cubicBezTo>
                  <a:cubicBezTo>
                    <a:pt x="1188" y="531"/>
                    <a:pt x="1188" y="469"/>
                    <a:pt x="1188" y="437"/>
                  </a:cubicBezTo>
                  <a:cubicBezTo>
                    <a:pt x="1188" y="375"/>
                    <a:pt x="1125" y="312"/>
                    <a:pt x="1063" y="312"/>
                  </a:cubicBezTo>
                  <a:cubicBezTo>
                    <a:pt x="969" y="281"/>
                    <a:pt x="875" y="219"/>
                    <a:pt x="813" y="187"/>
                  </a:cubicBezTo>
                  <a:cubicBezTo>
                    <a:pt x="750" y="156"/>
                    <a:pt x="625" y="94"/>
                    <a:pt x="563" y="94"/>
                  </a:cubicBezTo>
                  <a:cubicBezTo>
                    <a:pt x="469" y="62"/>
                    <a:pt x="406" y="62"/>
                    <a:pt x="406" y="94"/>
                  </a:cubicBezTo>
                  <a:cubicBezTo>
                    <a:pt x="406" y="94"/>
                    <a:pt x="375" y="125"/>
                    <a:pt x="344" y="156"/>
                  </a:cubicBezTo>
                  <a:cubicBezTo>
                    <a:pt x="313" y="156"/>
                    <a:pt x="281" y="125"/>
                    <a:pt x="281" y="125"/>
                  </a:cubicBezTo>
                  <a:cubicBezTo>
                    <a:pt x="281" y="94"/>
                    <a:pt x="250" y="62"/>
                    <a:pt x="250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ChangeArrowheads="1"/>
            </p:cNvSpPr>
            <p:nvPr/>
          </p:nvSpPr>
          <p:spPr bwMode="auto">
            <a:xfrm>
              <a:off x="4891" y="3074"/>
              <a:ext cx="191" cy="169"/>
            </a:xfrm>
            <a:custGeom>
              <a:avLst/>
              <a:gdLst>
                <a:gd name="T0" fmla="*/ 812 w 845"/>
                <a:gd name="T1" fmla="*/ 31 h 751"/>
                <a:gd name="T2" fmla="*/ 812 w 845"/>
                <a:gd name="T3" fmla="*/ 31 h 751"/>
                <a:gd name="T4" fmla="*/ 656 w 845"/>
                <a:gd name="T5" fmla="*/ 31 h 751"/>
                <a:gd name="T6" fmla="*/ 500 w 845"/>
                <a:gd name="T7" fmla="*/ 31 h 751"/>
                <a:gd name="T8" fmla="*/ 312 w 845"/>
                <a:gd name="T9" fmla="*/ 187 h 751"/>
                <a:gd name="T10" fmla="*/ 187 w 845"/>
                <a:gd name="T11" fmla="*/ 281 h 751"/>
                <a:gd name="T12" fmla="*/ 62 w 845"/>
                <a:gd name="T13" fmla="*/ 250 h 751"/>
                <a:gd name="T14" fmla="*/ 31 w 845"/>
                <a:gd name="T15" fmla="*/ 343 h 751"/>
                <a:gd name="T16" fmla="*/ 94 w 845"/>
                <a:gd name="T17" fmla="*/ 593 h 751"/>
                <a:gd name="T18" fmla="*/ 187 w 845"/>
                <a:gd name="T19" fmla="*/ 718 h 751"/>
                <a:gd name="T20" fmla="*/ 312 w 845"/>
                <a:gd name="T21" fmla="*/ 750 h 751"/>
                <a:gd name="T22" fmla="*/ 437 w 845"/>
                <a:gd name="T23" fmla="*/ 750 h 751"/>
                <a:gd name="T24" fmla="*/ 531 w 845"/>
                <a:gd name="T25" fmla="*/ 750 h 751"/>
                <a:gd name="T26" fmla="*/ 625 w 845"/>
                <a:gd name="T27" fmla="*/ 625 h 751"/>
                <a:gd name="T28" fmla="*/ 719 w 845"/>
                <a:gd name="T29" fmla="*/ 468 h 751"/>
                <a:gd name="T30" fmla="*/ 781 w 845"/>
                <a:gd name="T31" fmla="*/ 375 h 751"/>
                <a:gd name="T32" fmla="*/ 750 w 845"/>
                <a:gd name="T33" fmla="*/ 250 h 751"/>
                <a:gd name="T34" fmla="*/ 781 w 845"/>
                <a:gd name="T35" fmla="*/ 93 h 751"/>
                <a:gd name="T36" fmla="*/ 812 w 845"/>
                <a:gd name="T37" fmla="*/ 3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5" h="751">
                  <a:moveTo>
                    <a:pt x="812" y="31"/>
                  </a:moveTo>
                  <a:lnTo>
                    <a:pt x="812" y="31"/>
                  </a:lnTo>
                  <a:cubicBezTo>
                    <a:pt x="781" y="62"/>
                    <a:pt x="719" y="62"/>
                    <a:pt x="656" y="31"/>
                  </a:cubicBezTo>
                  <a:cubicBezTo>
                    <a:pt x="625" y="0"/>
                    <a:pt x="562" y="0"/>
                    <a:pt x="500" y="31"/>
                  </a:cubicBezTo>
                  <a:cubicBezTo>
                    <a:pt x="437" y="93"/>
                    <a:pt x="375" y="156"/>
                    <a:pt x="312" y="187"/>
                  </a:cubicBezTo>
                  <a:cubicBezTo>
                    <a:pt x="281" y="218"/>
                    <a:pt x="219" y="281"/>
                    <a:pt x="187" y="281"/>
                  </a:cubicBezTo>
                  <a:cubicBezTo>
                    <a:pt x="156" y="312"/>
                    <a:pt x="94" y="281"/>
                    <a:pt x="62" y="250"/>
                  </a:cubicBezTo>
                  <a:cubicBezTo>
                    <a:pt x="31" y="187"/>
                    <a:pt x="0" y="250"/>
                    <a:pt x="31" y="343"/>
                  </a:cubicBezTo>
                  <a:cubicBezTo>
                    <a:pt x="31" y="437"/>
                    <a:pt x="62" y="562"/>
                    <a:pt x="94" y="593"/>
                  </a:cubicBezTo>
                  <a:cubicBezTo>
                    <a:pt x="125" y="625"/>
                    <a:pt x="156" y="687"/>
                    <a:pt x="187" y="718"/>
                  </a:cubicBezTo>
                  <a:cubicBezTo>
                    <a:pt x="219" y="750"/>
                    <a:pt x="281" y="750"/>
                    <a:pt x="312" y="750"/>
                  </a:cubicBezTo>
                  <a:cubicBezTo>
                    <a:pt x="344" y="750"/>
                    <a:pt x="406" y="750"/>
                    <a:pt x="437" y="750"/>
                  </a:cubicBezTo>
                  <a:cubicBezTo>
                    <a:pt x="469" y="750"/>
                    <a:pt x="500" y="750"/>
                    <a:pt x="531" y="750"/>
                  </a:cubicBezTo>
                  <a:cubicBezTo>
                    <a:pt x="562" y="750"/>
                    <a:pt x="594" y="687"/>
                    <a:pt x="625" y="625"/>
                  </a:cubicBezTo>
                  <a:cubicBezTo>
                    <a:pt x="656" y="562"/>
                    <a:pt x="687" y="500"/>
                    <a:pt x="719" y="468"/>
                  </a:cubicBezTo>
                  <a:cubicBezTo>
                    <a:pt x="750" y="468"/>
                    <a:pt x="781" y="406"/>
                    <a:pt x="781" y="375"/>
                  </a:cubicBezTo>
                  <a:cubicBezTo>
                    <a:pt x="781" y="343"/>
                    <a:pt x="781" y="281"/>
                    <a:pt x="750" y="250"/>
                  </a:cubicBezTo>
                  <a:cubicBezTo>
                    <a:pt x="719" y="218"/>
                    <a:pt x="750" y="156"/>
                    <a:pt x="781" y="93"/>
                  </a:cubicBezTo>
                  <a:cubicBezTo>
                    <a:pt x="812" y="31"/>
                    <a:pt x="844" y="31"/>
                    <a:pt x="812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ChangeArrowheads="1"/>
            </p:cNvSpPr>
            <p:nvPr/>
          </p:nvSpPr>
          <p:spPr bwMode="auto">
            <a:xfrm>
              <a:off x="5076" y="2882"/>
              <a:ext cx="120" cy="212"/>
            </a:xfrm>
            <a:custGeom>
              <a:avLst/>
              <a:gdLst>
                <a:gd name="T0" fmla="*/ 500 w 533"/>
                <a:gd name="T1" fmla="*/ 844 h 938"/>
                <a:gd name="T2" fmla="*/ 500 w 533"/>
                <a:gd name="T3" fmla="*/ 844 h 938"/>
                <a:gd name="T4" fmla="*/ 500 w 533"/>
                <a:gd name="T5" fmla="*/ 687 h 938"/>
                <a:gd name="T6" fmla="*/ 438 w 533"/>
                <a:gd name="T7" fmla="*/ 469 h 938"/>
                <a:gd name="T8" fmla="*/ 282 w 533"/>
                <a:gd name="T9" fmla="*/ 344 h 938"/>
                <a:gd name="T10" fmla="*/ 157 w 533"/>
                <a:gd name="T11" fmla="*/ 250 h 938"/>
                <a:gd name="T12" fmla="*/ 188 w 533"/>
                <a:gd name="T13" fmla="*/ 125 h 938"/>
                <a:gd name="T14" fmla="*/ 219 w 533"/>
                <a:gd name="T15" fmla="*/ 62 h 938"/>
                <a:gd name="T16" fmla="*/ 125 w 533"/>
                <a:gd name="T17" fmla="*/ 0 h 938"/>
                <a:gd name="T18" fmla="*/ 63 w 533"/>
                <a:gd name="T19" fmla="*/ 94 h 938"/>
                <a:gd name="T20" fmla="*/ 32 w 533"/>
                <a:gd name="T21" fmla="*/ 312 h 938"/>
                <a:gd name="T22" fmla="*/ 63 w 533"/>
                <a:gd name="T23" fmla="*/ 469 h 938"/>
                <a:gd name="T24" fmla="*/ 157 w 533"/>
                <a:gd name="T25" fmla="*/ 562 h 938"/>
                <a:gd name="T26" fmla="*/ 188 w 533"/>
                <a:gd name="T27" fmla="*/ 687 h 938"/>
                <a:gd name="T28" fmla="*/ 219 w 533"/>
                <a:gd name="T29" fmla="*/ 750 h 938"/>
                <a:gd name="T30" fmla="*/ 157 w 533"/>
                <a:gd name="T31" fmla="*/ 875 h 938"/>
                <a:gd name="T32" fmla="*/ 157 w 533"/>
                <a:gd name="T33" fmla="*/ 906 h 938"/>
                <a:gd name="T34" fmla="*/ 313 w 533"/>
                <a:gd name="T35" fmla="*/ 906 h 938"/>
                <a:gd name="T36" fmla="*/ 438 w 533"/>
                <a:gd name="T37" fmla="*/ 937 h 938"/>
                <a:gd name="T38" fmla="*/ 500 w 533"/>
                <a:gd name="T39" fmla="*/ 84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3" h="938">
                  <a:moveTo>
                    <a:pt x="500" y="844"/>
                  </a:moveTo>
                  <a:lnTo>
                    <a:pt x="500" y="844"/>
                  </a:lnTo>
                  <a:cubicBezTo>
                    <a:pt x="532" y="812"/>
                    <a:pt x="532" y="750"/>
                    <a:pt x="500" y="687"/>
                  </a:cubicBezTo>
                  <a:cubicBezTo>
                    <a:pt x="500" y="625"/>
                    <a:pt x="469" y="531"/>
                    <a:pt x="438" y="469"/>
                  </a:cubicBezTo>
                  <a:cubicBezTo>
                    <a:pt x="407" y="406"/>
                    <a:pt x="344" y="344"/>
                    <a:pt x="282" y="344"/>
                  </a:cubicBezTo>
                  <a:cubicBezTo>
                    <a:pt x="219" y="312"/>
                    <a:pt x="157" y="281"/>
                    <a:pt x="157" y="250"/>
                  </a:cubicBezTo>
                  <a:cubicBezTo>
                    <a:pt x="157" y="187"/>
                    <a:pt x="188" y="156"/>
                    <a:pt x="188" y="125"/>
                  </a:cubicBezTo>
                  <a:cubicBezTo>
                    <a:pt x="219" y="125"/>
                    <a:pt x="219" y="62"/>
                    <a:pt x="219" y="62"/>
                  </a:cubicBezTo>
                  <a:cubicBezTo>
                    <a:pt x="219" y="31"/>
                    <a:pt x="188" y="0"/>
                    <a:pt x="125" y="0"/>
                  </a:cubicBezTo>
                  <a:cubicBezTo>
                    <a:pt x="94" y="0"/>
                    <a:pt x="63" y="31"/>
                    <a:pt x="63" y="94"/>
                  </a:cubicBezTo>
                  <a:cubicBezTo>
                    <a:pt x="63" y="156"/>
                    <a:pt x="63" y="250"/>
                    <a:pt x="32" y="312"/>
                  </a:cubicBezTo>
                  <a:cubicBezTo>
                    <a:pt x="0" y="375"/>
                    <a:pt x="32" y="437"/>
                    <a:pt x="63" y="469"/>
                  </a:cubicBezTo>
                  <a:cubicBezTo>
                    <a:pt x="94" y="469"/>
                    <a:pt x="125" y="531"/>
                    <a:pt x="157" y="562"/>
                  </a:cubicBezTo>
                  <a:cubicBezTo>
                    <a:pt x="157" y="625"/>
                    <a:pt x="188" y="656"/>
                    <a:pt x="188" y="687"/>
                  </a:cubicBezTo>
                  <a:lnTo>
                    <a:pt x="219" y="750"/>
                  </a:lnTo>
                  <a:cubicBezTo>
                    <a:pt x="219" y="781"/>
                    <a:pt x="188" y="812"/>
                    <a:pt x="157" y="875"/>
                  </a:cubicBezTo>
                  <a:cubicBezTo>
                    <a:pt x="94" y="906"/>
                    <a:pt x="94" y="937"/>
                    <a:pt x="157" y="906"/>
                  </a:cubicBezTo>
                  <a:cubicBezTo>
                    <a:pt x="188" y="906"/>
                    <a:pt x="282" y="906"/>
                    <a:pt x="313" y="906"/>
                  </a:cubicBezTo>
                  <a:cubicBezTo>
                    <a:pt x="344" y="937"/>
                    <a:pt x="407" y="937"/>
                    <a:pt x="438" y="937"/>
                  </a:cubicBezTo>
                  <a:cubicBezTo>
                    <a:pt x="469" y="906"/>
                    <a:pt x="500" y="875"/>
                    <a:pt x="500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ChangeArrowheads="1"/>
            </p:cNvSpPr>
            <p:nvPr/>
          </p:nvSpPr>
          <p:spPr bwMode="auto">
            <a:xfrm>
              <a:off x="5409" y="2139"/>
              <a:ext cx="198" cy="304"/>
            </a:xfrm>
            <a:custGeom>
              <a:avLst/>
              <a:gdLst>
                <a:gd name="T0" fmla="*/ 94 w 876"/>
                <a:gd name="T1" fmla="*/ 1031 h 1343"/>
                <a:gd name="T2" fmla="*/ 94 w 876"/>
                <a:gd name="T3" fmla="*/ 1031 h 1343"/>
                <a:gd name="T4" fmla="*/ 63 w 876"/>
                <a:gd name="T5" fmla="*/ 1217 h 1343"/>
                <a:gd name="T6" fmla="*/ 31 w 876"/>
                <a:gd name="T7" fmla="*/ 1280 h 1343"/>
                <a:gd name="T8" fmla="*/ 31 w 876"/>
                <a:gd name="T9" fmla="*/ 1342 h 1343"/>
                <a:gd name="T10" fmla="*/ 219 w 876"/>
                <a:gd name="T11" fmla="*/ 1311 h 1343"/>
                <a:gd name="T12" fmla="*/ 344 w 876"/>
                <a:gd name="T13" fmla="*/ 1249 h 1343"/>
                <a:gd name="T14" fmla="*/ 438 w 876"/>
                <a:gd name="T15" fmla="*/ 1186 h 1343"/>
                <a:gd name="T16" fmla="*/ 531 w 876"/>
                <a:gd name="T17" fmla="*/ 1125 h 1343"/>
                <a:gd name="T18" fmla="*/ 750 w 876"/>
                <a:gd name="T19" fmla="*/ 906 h 1343"/>
                <a:gd name="T20" fmla="*/ 844 w 876"/>
                <a:gd name="T21" fmla="*/ 781 h 1343"/>
                <a:gd name="T22" fmla="*/ 531 w 876"/>
                <a:gd name="T23" fmla="*/ 968 h 1343"/>
                <a:gd name="T24" fmla="*/ 313 w 876"/>
                <a:gd name="T25" fmla="*/ 1093 h 1343"/>
                <a:gd name="T26" fmla="*/ 219 w 876"/>
                <a:gd name="T27" fmla="*/ 1093 h 1343"/>
                <a:gd name="T28" fmla="*/ 188 w 876"/>
                <a:gd name="T29" fmla="*/ 1000 h 1343"/>
                <a:gd name="T30" fmla="*/ 219 w 876"/>
                <a:gd name="T31" fmla="*/ 906 h 1343"/>
                <a:gd name="T32" fmla="*/ 250 w 876"/>
                <a:gd name="T33" fmla="*/ 843 h 1343"/>
                <a:gd name="T34" fmla="*/ 219 w 876"/>
                <a:gd name="T35" fmla="*/ 687 h 1343"/>
                <a:gd name="T36" fmla="*/ 250 w 876"/>
                <a:gd name="T37" fmla="*/ 625 h 1343"/>
                <a:gd name="T38" fmla="*/ 281 w 876"/>
                <a:gd name="T39" fmla="*/ 437 h 1343"/>
                <a:gd name="T40" fmla="*/ 219 w 876"/>
                <a:gd name="T41" fmla="*/ 156 h 1343"/>
                <a:gd name="T42" fmla="*/ 188 w 876"/>
                <a:gd name="T43" fmla="*/ 31 h 1343"/>
                <a:gd name="T44" fmla="*/ 125 w 876"/>
                <a:gd name="T45" fmla="*/ 218 h 1343"/>
                <a:gd name="T46" fmla="*/ 94 w 876"/>
                <a:gd name="T47" fmla="*/ 593 h 1343"/>
                <a:gd name="T48" fmla="*/ 63 w 876"/>
                <a:gd name="T49" fmla="*/ 843 h 1343"/>
                <a:gd name="T50" fmla="*/ 94 w 876"/>
                <a:gd name="T51" fmla="*/ 103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6" h="1343">
                  <a:moveTo>
                    <a:pt x="94" y="1031"/>
                  </a:moveTo>
                  <a:lnTo>
                    <a:pt x="94" y="1031"/>
                  </a:lnTo>
                  <a:cubicBezTo>
                    <a:pt x="94" y="1093"/>
                    <a:pt x="94" y="1125"/>
                    <a:pt x="63" y="1217"/>
                  </a:cubicBezTo>
                  <a:cubicBezTo>
                    <a:pt x="31" y="1280"/>
                    <a:pt x="31" y="1280"/>
                    <a:pt x="31" y="1280"/>
                  </a:cubicBezTo>
                  <a:cubicBezTo>
                    <a:pt x="0" y="1311"/>
                    <a:pt x="0" y="1342"/>
                    <a:pt x="31" y="1342"/>
                  </a:cubicBezTo>
                  <a:cubicBezTo>
                    <a:pt x="94" y="1342"/>
                    <a:pt x="188" y="1311"/>
                    <a:pt x="219" y="1311"/>
                  </a:cubicBezTo>
                  <a:cubicBezTo>
                    <a:pt x="281" y="1280"/>
                    <a:pt x="344" y="1280"/>
                    <a:pt x="344" y="1249"/>
                  </a:cubicBezTo>
                  <a:cubicBezTo>
                    <a:pt x="375" y="1217"/>
                    <a:pt x="406" y="1217"/>
                    <a:pt x="438" y="1186"/>
                  </a:cubicBezTo>
                  <a:cubicBezTo>
                    <a:pt x="500" y="1186"/>
                    <a:pt x="531" y="1156"/>
                    <a:pt x="531" y="1125"/>
                  </a:cubicBezTo>
                  <a:cubicBezTo>
                    <a:pt x="531" y="1125"/>
                    <a:pt x="625" y="1000"/>
                    <a:pt x="750" y="906"/>
                  </a:cubicBezTo>
                  <a:cubicBezTo>
                    <a:pt x="844" y="812"/>
                    <a:pt x="875" y="750"/>
                    <a:pt x="844" y="781"/>
                  </a:cubicBezTo>
                  <a:cubicBezTo>
                    <a:pt x="781" y="812"/>
                    <a:pt x="656" y="875"/>
                    <a:pt x="531" y="968"/>
                  </a:cubicBezTo>
                  <a:cubicBezTo>
                    <a:pt x="438" y="1031"/>
                    <a:pt x="344" y="1093"/>
                    <a:pt x="313" y="1093"/>
                  </a:cubicBezTo>
                  <a:cubicBezTo>
                    <a:pt x="281" y="1125"/>
                    <a:pt x="250" y="1093"/>
                    <a:pt x="219" y="1093"/>
                  </a:cubicBezTo>
                  <a:cubicBezTo>
                    <a:pt x="188" y="1093"/>
                    <a:pt x="188" y="1031"/>
                    <a:pt x="188" y="1000"/>
                  </a:cubicBezTo>
                  <a:cubicBezTo>
                    <a:pt x="188" y="937"/>
                    <a:pt x="188" y="906"/>
                    <a:pt x="219" y="906"/>
                  </a:cubicBezTo>
                  <a:cubicBezTo>
                    <a:pt x="281" y="906"/>
                    <a:pt x="281" y="906"/>
                    <a:pt x="250" y="843"/>
                  </a:cubicBezTo>
                  <a:cubicBezTo>
                    <a:pt x="250" y="812"/>
                    <a:pt x="219" y="750"/>
                    <a:pt x="219" y="687"/>
                  </a:cubicBezTo>
                  <a:cubicBezTo>
                    <a:pt x="219" y="656"/>
                    <a:pt x="219" y="625"/>
                    <a:pt x="250" y="625"/>
                  </a:cubicBezTo>
                  <a:cubicBezTo>
                    <a:pt x="281" y="625"/>
                    <a:pt x="281" y="531"/>
                    <a:pt x="281" y="437"/>
                  </a:cubicBezTo>
                  <a:cubicBezTo>
                    <a:pt x="250" y="343"/>
                    <a:pt x="219" y="218"/>
                    <a:pt x="219" y="156"/>
                  </a:cubicBezTo>
                  <a:cubicBezTo>
                    <a:pt x="250" y="125"/>
                    <a:pt x="219" y="62"/>
                    <a:pt x="188" y="31"/>
                  </a:cubicBezTo>
                  <a:cubicBezTo>
                    <a:pt x="188" y="0"/>
                    <a:pt x="125" y="93"/>
                    <a:pt x="125" y="218"/>
                  </a:cubicBezTo>
                  <a:cubicBezTo>
                    <a:pt x="125" y="343"/>
                    <a:pt x="94" y="500"/>
                    <a:pt x="94" y="593"/>
                  </a:cubicBezTo>
                  <a:cubicBezTo>
                    <a:pt x="63" y="656"/>
                    <a:pt x="63" y="781"/>
                    <a:pt x="63" y="843"/>
                  </a:cubicBezTo>
                  <a:cubicBezTo>
                    <a:pt x="63" y="875"/>
                    <a:pt x="94" y="968"/>
                    <a:pt x="94" y="10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 noChangeArrowheads="1"/>
            </p:cNvSpPr>
            <p:nvPr/>
          </p:nvSpPr>
          <p:spPr bwMode="auto">
            <a:xfrm>
              <a:off x="5239" y="2443"/>
              <a:ext cx="198" cy="233"/>
            </a:xfrm>
            <a:custGeom>
              <a:avLst/>
              <a:gdLst>
                <a:gd name="T0" fmla="*/ 625 w 876"/>
                <a:gd name="T1" fmla="*/ 313 h 1033"/>
                <a:gd name="T2" fmla="*/ 625 w 876"/>
                <a:gd name="T3" fmla="*/ 313 h 1033"/>
                <a:gd name="T4" fmla="*/ 438 w 876"/>
                <a:gd name="T5" fmla="*/ 563 h 1033"/>
                <a:gd name="T6" fmla="*/ 250 w 876"/>
                <a:gd name="T7" fmla="*/ 625 h 1033"/>
                <a:gd name="T8" fmla="*/ 63 w 876"/>
                <a:gd name="T9" fmla="*/ 719 h 1033"/>
                <a:gd name="T10" fmla="*/ 0 w 876"/>
                <a:gd name="T11" fmla="*/ 938 h 1033"/>
                <a:gd name="T12" fmla="*/ 94 w 876"/>
                <a:gd name="T13" fmla="*/ 969 h 1033"/>
                <a:gd name="T14" fmla="*/ 188 w 876"/>
                <a:gd name="T15" fmla="*/ 813 h 1033"/>
                <a:gd name="T16" fmla="*/ 313 w 876"/>
                <a:gd name="T17" fmla="*/ 719 h 1033"/>
                <a:gd name="T18" fmla="*/ 438 w 876"/>
                <a:gd name="T19" fmla="*/ 657 h 1033"/>
                <a:gd name="T20" fmla="*/ 563 w 876"/>
                <a:gd name="T21" fmla="*/ 594 h 1033"/>
                <a:gd name="T22" fmla="*/ 688 w 876"/>
                <a:gd name="T23" fmla="*/ 594 h 1033"/>
                <a:gd name="T24" fmla="*/ 781 w 876"/>
                <a:gd name="T25" fmla="*/ 469 h 1033"/>
                <a:gd name="T26" fmla="*/ 844 w 876"/>
                <a:gd name="T27" fmla="*/ 282 h 1033"/>
                <a:gd name="T28" fmla="*/ 875 w 876"/>
                <a:gd name="T29" fmla="*/ 125 h 1033"/>
                <a:gd name="T30" fmla="*/ 781 w 876"/>
                <a:gd name="T31" fmla="*/ 32 h 1033"/>
                <a:gd name="T32" fmla="*/ 719 w 876"/>
                <a:gd name="T33" fmla="*/ 63 h 1033"/>
                <a:gd name="T34" fmla="*/ 625 w 876"/>
                <a:gd name="T35" fmla="*/ 31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6" h="1033">
                  <a:moveTo>
                    <a:pt x="625" y="313"/>
                  </a:moveTo>
                  <a:lnTo>
                    <a:pt x="625" y="313"/>
                  </a:lnTo>
                  <a:cubicBezTo>
                    <a:pt x="563" y="407"/>
                    <a:pt x="469" y="500"/>
                    <a:pt x="438" y="563"/>
                  </a:cubicBezTo>
                  <a:cubicBezTo>
                    <a:pt x="375" y="594"/>
                    <a:pt x="313" y="625"/>
                    <a:pt x="250" y="625"/>
                  </a:cubicBezTo>
                  <a:cubicBezTo>
                    <a:pt x="219" y="657"/>
                    <a:pt x="125" y="688"/>
                    <a:pt x="63" y="719"/>
                  </a:cubicBezTo>
                  <a:cubicBezTo>
                    <a:pt x="0" y="750"/>
                    <a:pt x="0" y="875"/>
                    <a:pt x="0" y="938"/>
                  </a:cubicBezTo>
                  <a:cubicBezTo>
                    <a:pt x="31" y="1032"/>
                    <a:pt x="63" y="1032"/>
                    <a:pt x="94" y="969"/>
                  </a:cubicBezTo>
                  <a:cubicBezTo>
                    <a:pt x="125" y="907"/>
                    <a:pt x="188" y="813"/>
                    <a:pt x="188" y="813"/>
                  </a:cubicBezTo>
                  <a:cubicBezTo>
                    <a:pt x="219" y="782"/>
                    <a:pt x="250" y="750"/>
                    <a:pt x="313" y="719"/>
                  </a:cubicBezTo>
                  <a:cubicBezTo>
                    <a:pt x="344" y="719"/>
                    <a:pt x="406" y="688"/>
                    <a:pt x="438" y="657"/>
                  </a:cubicBezTo>
                  <a:cubicBezTo>
                    <a:pt x="469" y="625"/>
                    <a:pt x="531" y="594"/>
                    <a:pt x="563" y="594"/>
                  </a:cubicBezTo>
                  <a:cubicBezTo>
                    <a:pt x="594" y="594"/>
                    <a:pt x="656" y="594"/>
                    <a:pt x="688" y="594"/>
                  </a:cubicBezTo>
                  <a:cubicBezTo>
                    <a:pt x="719" y="594"/>
                    <a:pt x="781" y="532"/>
                    <a:pt x="781" y="469"/>
                  </a:cubicBezTo>
                  <a:cubicBezTo>
                    <a:pt x="781" y="407"/>
                    <a:pt x="813" y="344"/>
                    <a:pt x="844" y="282"/>
                  </a:cubicBezTo>
                  <a:cubicBezTo>
                    <a:pt x="875" y="250"/>
                    <a:pt x="875" y="157"/>
                    <a:pt x="875" y="125"/>
                  </a:cubicBezTo>
                  <a:cubicBezTo>
                    <a:pt x="875" y="94"/>
                    <a:pt x="813" y="32"/>
                    <a:pt x="781" y="32"/>
                  </a:cubicBezTo>
                  <a:cubicBezTo>
                    <a:pt x="750" y="0"/>
                    <a:pt x="719" y="32"/>
                    <a:pt x="719" y="63"/>
                  </a:cubicBezTo>
                  <a:cubicBezTo>
                    <a:pt x="719" y="94"/>
                    <a:pt x="656" y="219"/>
                    <a:pt x="625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 noChangeArrowheads="1"/>
            </p:cNvSpPr>
            <p:nvPr/>
          </p:nvSpPr>
          <p:spPr bwMode="auto">
            <a:xfrm>
              <a:off x="5083" y="2762"/>
              <a:ext cx="70" cy="63"/>
            </a:xfrm>
            <a:custGeom>
              <a:avLst/>
              <a:gdLst>
                <a:gd name="T0" fmla="*/ 156 w 313"/>
                <a:gd name="T1" fmla="*/ 187 h 282"/>
                <a:gd name="T2" fmla="*/ 156 w 313"/>
                <a:gd name="T3" fmla="*/ 187 h 282"/>
                <a:gd name="T4" fmla="*/ 250 w 313"/>
                <a:gd name="T5" fmla="*/ 93 h 282"/>
                <a:gd name="T6" fmla="*/ 250 w 313"/>
                <a:gd name="T7" fmla="*/ 31 h 282"/>
                <a:gd name="T8" fmla="*/ 93 w 313"/>
                <a:gd name="T9" fmla="*/ 0 h 282"/>
                <a:gd name="T10" fmla="*/ 31 w 313"/>
                <a:gd name="T11" fmla="*/ 156 h 282"/>
                <a:gd name="T12" fmla="*/ 62 w 313"/>
                <a:gd name="T13" fmla="*/ 281 h 282"/>
                <a:gd name="T14" fmla="*/ 156 w 313"/>
                <a:gd name="T15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282">
                  <a:moveTo>
                    <a:pt x="156" y="187"/>
                  </a:moveTo>
                  <a:lnTo>
                    <a:pt x="156" y="187"/>
                  </a:lnTo>
                  <a:cubicBezTo>
                    <a:pt x="156" y="156"/>
                    <a:pt x="218" y="93"/>
                    <a:pt x="250" y="93"/>
                  </a:cubicBezTo>
                  <a:cubicBezTo>
                    <a:pt x="312" y="93"/>
                    <a:pt x="312" y="62"/>
                    <a:pt x="250" y="31"/>
                  </a:cubicBezTo>
                  <a:cubicBezTo>
                    <a:pt x="187" y="0"/>
                    <a:pt x="125" y="0"/>
                    <a:pt x="93" y="0"/>
                  </a:cubicBezTo>
                  <a:cubicBezTo>
                    <a:pt x="93" y="31"/>
                    <a:pt x="31" y="93"/>
                    <a:pt x="31" y="156"/>
                  </a:cubicBezTo>
                  <a:cubicBezTo>
                    <a:pt x="0" y="218"/>
                    <a:pt x="31" y="281"/>
                    <a:pt x="62" y="281"/>
                  </a:cubicBezTo>
                  <a:cubicBezTo>
                    <a:pt x="125" y="281"/>
                    <a:pt x="156" y="250"/>
                    <a:pt x="156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ChangeArrowheads="1"/>
            </p:cNvSpPr>
            <p:nvPr/>
          </p:nvSpPr>
          <p:spPr bwMode="auto">
            <a:xfrm>
              <a:off x="6004" y="3428"/>
              <a:ext cx="84" cy="113"/>
            </a:xfrm>
            <a:custGeom>
              <a:avLst/>
              <a:gdLst>
                <a:gd name="T0" fmla="*/ 250 w 376"/>
                <a:gd name="T1" fmla="*/ 250 h 501"/>
                <a:gd name="T2" fmla="*/ 250 w 376"/>
                <a:gd name="T3" fmla="*/ 250 h 501"/>
                <a:gd name="T4" fmla="*/ 250 w 376"/>
                <a:gd name="T5" fmla="*/ 219 h 501"/>
                <a:gd name="T6" fmla="*/ 187 w 376"/>
                <a:gd name="T7" fmla="*/ 63 h 501"/>
                <a:gd name="T8" fmla="*/ 156 w 376"/>
                <a:gd name="T9" fmla="*/ 31 h 501"/>
                <a:gd name="T10" fmla="*/ 63 w 376"/>
                <a:gd name="T11" fmla="*/ 125 h 501"/>
                <a:gd name="T12" fmla="*/ 0 w 376"/>
                <a:gd name="T13" fmla="*/ 188 h 501"/>
                <a:gd name="T14" fmla="*/ 0 w 376"/>
                <a:gd name="T15" fmla="*/ 250 h 501"/>
                <a:gd name="T16" fmla="*/ 0 w 376"/>
                <a:gd name="T17" fmla="*/ 344 h 501"/>
                <a:gd name="T18" fmla="*/ 94 w 376"/>
                <a:gd name="T19" fmla="*/ 375 h 501"/>
                <a:gd name="T20" fmla="*/ 219 w 376"/>
                <a:gd name="T21" fmla="*/ 406 h 501"/>
                <a:gd name="T22" fmla="*/ 313 w 376"/>
                <a:gd name="T23" fmla="*/ 469 h 501"/>
                <a:gd name="T24" fmla="*/ 344 w 376"/>
                <a:gd name="T25" fmla="*/ 469 h 501"/>
                <a:gd name="T26" fmla="*/ 250 w 376"/>
                <a:gd name="T27" fmla="*/ 281 h 501"/>
                <a:gd name="T28" fmla="*/ 250 w 376"/>
                <a:gd name="T29" fmla="*/ 25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6" h="501">
                  <a:moveTo>
                    <a:pt x="250" y="250"/>
                  </a:moveTo>
                  <a:lnTo>
                    <a:pt x="250" y="250"/>
                  </a:lnTo>
                  <a:cubicBezTo>
                    <a:pt x="250" y="219"/>
                    <a:pt x="250" y="219"/>
                    <a:pt x="250" y="219"/>
                  </a:cubicBezTo>
                  <a:cubicBezTo>
                    <a:pt x="250" y="156"/>
                    <a:pt x="219" y="94"/>
                    <a:pt x="187" y="63"/>
                  </a:cubicBezTo>
                  <a:cubicBezTo>
                    <a:pt x="156" y="31"/>
                    <a:pt x="156" y="0"/>
                    <a:pt x="156" y="31"/>
                  </a:cubicBezTo>
                  <a:cubicBezTo>
                    <a:pt x="156" y="63"/>
                    <a:pt x="125" y="94"/>
                    <a:pt x="63" y="125"/>
                  </a:cubicBezTo>
                  <a:cubicBezTo>
                    <a:pt x="31" y="125"/>
                    <a:pt x="0" y="156"/>
                    <a:pt x="0" y="188"/>
                  </a:cubicBezTo>
                  <a:cubicBezTo>
                    <a:pt x="0" y="219"/>
                    <a:pt x="0" y="250"/>
                    <a:pt x="0" y="250"/>
                  </a:cubicBezTo>
                  <a:cubicBezTo>
                    <a:pt x="0" y="281"/>
                    <a:pt x="0" y="313"/>
                    <a:pt x="0" y="344"/>
                  </a:cubicBezTo>
                  <a:cubicBezTo>
                    <a:pt x="0" y="344"/>
                    <a:pt x="31" y="375"/>
                    <a:pt x="94" y="375"/>
                  </a:cubicBezTo>
                  <a:cubicBezTo>
                    <a:pt x="125" y="344"/>
                    <a:pt x="187" y="375"/>
                    <a:pt x="219" y="406"/>
                  </a:cubicBezTo>
                  <a:cubicBezTo>
                    <a:pt x="219" y="406"/>
                    <a:pt x="281" y="469"/>
                    <a:pt x="313" y="469"/>
                  </a:cubicBezTo>
                  <a:cubicBezTo>
                    <a:pt x="344" y="500"/>
                    <a:pt x="375" y="500"/>
                    <a:pt x="344" y="469"/>
                  </a:cubicBezTo>
                  <a:cubicBezTo>
                    <a:pt x="344" y="438"/>
                    <a:pt x="281" y="344"/>
                    <a:pt x="250" y="281"/>
                  </a:cubicBezTo>
                  <a:cubicBezTo>
                    <a:pt x="250" y="281"/>
                    <a:pt x="250" y="281"/>
                    <a:pt x="250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 noChangeArrowheads="1"/>
            </p:cNvSpPr>
            <p:nvPr/>
          </p:nvSpPr>
          <p:spPr bwMode="auto">
            <a:xfrm>
              <a:off x="5820" y="3400"/>
              <a:ext cx="77" cy="120"/>
            </a:xfrm>
            <a:custGeom>
              <a:avLst/>
              <a:gdLst>
                <a:gd name="T0" fmla="*/ 125 w 344"/>
                <a:gd name="T1" fmla="*/ 31 h 532"/>
                <a:gd name="T2" fmla="*/ 125 w 344"/>
                <a:gd name="T3" fmla="*/ 31 h 532"/>
                <a:gd name="T4" fmla="*/ 31 w 344"/>
                <a:gd name="T5" fmla="*/ 63 h 532"/>
                <a:gd name="T6" fmla="*/ 0 w 344"/>
                <a:gd name="T7" fmla="*/ 125 h 532"/>
                <a:gd name="T8" fmla="*/ 31 w 344"/>
                <a:gd name="T9" fmla="*/ 219 h 532"/>
                <a:gd name="T10" fmla="*/ 125 w 344"/>
                <a:gd name="T11" fmla="*/ 344 h 532"/>
                <a:gd name="T12" fmla="*/ 187 w 344"/>
                <a:gd name="T13" fmla="*/ 500 h 532"/>
                <a:gd name="T14" fmla="*/ 281 w 344"/>
                <a:gd name="T15" fmla="*/ 531 h 532"/>
                <a:gd name="T16" fmla="*/ 312 w 344"/>
                <a:gd name="T17" fmla="*/ 469 h 532"/>
                <a:gd name="T18" fmla="*/ 281 w 344"/>
                <a:gd name="T19" fmla="*/ 375 h 532"/>
                <a:gd name="T20" fmla="*/ 187 w 344"/>
                <a:gd name="T21" fmla="*/ 188 h 532"/>
                <a:gd name="T22" fmla="*/ 156 w 344"/>
                <a:gd name="T23" fmla="*/ 31 h 532"/>
                <a:gd name="T24" fmla="*/ 125 w 344"/>
                <a:gd name="T25" fmla="*/ 31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532">
                  <a:moveTo>
                    <a:pt x="125" y="31"/>
                  </a:moveTo>
                  <a:lnTo>
                    <a:pt x="125" y="31"/>
                  </a:lnTo>
                  <a:cubicBezTo>
                    <a:pt x="93" y="31"/>
                    <a:pt x="62" y="63"/>
                    <a:pt x="31" y="63"/>
                  </a:cubicBezTo>
                  <a:cubicBezTo>
                    <a:pt x="0" y="94"/>
                    <a:pt x="0" y="125"/>
                    <a:pt x="0" y="125"/>
                  </a:cubicBezTo>
                  <a:cubicBezTo>
                    <a:pt x="0" y="156"/>
                    <a:pt x="31" y="188"/>
                    <a:pt x="31" y="219"/>
                  </a:cubicBezTo>
                  <a:cubicBezTo>
                    <a:pt x="62" y="250"/>
                    <a:pt x="93" y="313"/>
                    <a:pt x="125" y="344"/>
                  </a:cubicBezTo>
                  <a:cubicBezTo>
                    <a:pt x="156" y="406"/>
                    <a:pt x="187" y="469"/>
                    <a:pt x="187" y="500"/>
                  </a:cubicBezTo>
                  <a:cubicBezTo>
                    <a:pt x="218" y="500"/>
                    <a:pt x="250" y="531"/>
                    <a:pt x="281" y="531"/>
                  </a:cubicBezTo>
                  <a:cubicBezTo>
                    <a:pt x="312" y="531"/>
                    <a:pt x="343" y="500"/>
                    <a:pt x="312" y="469"/>
                  </a:cubicBezTo>
                  <a:cubicBezTo>
                    <a:pt x="312" y="469"/>
                    <a:pt x="281" y="406"/>
                    <a:pt x="281" y="375"/>
                  </a:cubicBezTo>
                  <a:cubicBezTo>
                    <a:pt x="250" y="344"/>
                    <a:pt x="218" y="250"/>
                    <a:pt x="187" y="188"/>
                  </a:cubicBezTo>
                  <a:cubicBezTo>
                    <a:pt x="156" y="125"/>
                    <a:pt x="156" y="63"/>
                    <a:pt x="156" y="31"/>
                  </a:cubicBezTo>
                  <a:cubicBezTo>
                    <a:pt x="156" y="0"/>
                    <a:pt x="125" y="0"/>
                    <a:pt x="125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ChangeArrowheads="1"/>
            </p:cNvSpPr>
            <p:nvPr/>
          </p:nvSpPr>
          <p:spPr bwMode="auto">
            <a:xfrm>
              <a:off x="5770" y="3492"/>
              <a:ext cx="91" cy="77"/>
            </a:xfrm>
            <a:custGeom>
              <a:avLst/>
              <a:gdLst>
                <a:gd name="T0" fmla="*/ 312 w 407"/>
                <a:gd name="T1" fmla="*/ 344 h 345"/>
                <a:gd name="T2" fmla="*/ 312 w 407"/>
                <a:gd name="T3" fmla="*/ 344 h 345"/>
                <a:gd name="T4" fmla="*/ 375 w 407"/>
                <a:gd name="T5" fmla="*/ 282 h 345"/>
                <a:gd name="T6" fmla="*/ 406 w 407"/>
                <a:gd name="T7" fmla="*/ 219 h 345"/>
                <a:gd name="T8" fmla="*/ 375 w 407"/>
                <a:gd name="T9" fmla="*/ 188 h 345"/>
                <a:gd name="T10" fmla="*/ 281 w 407"/>
                <a:gd name="T11" fmla="*/ 125 h 345"/>
                <a:gd name="T12" fmla="*/ 156 w 407"/>
                <a:gd name="T13" fmla="*/ 32 h 345"/>
                <a:gd name="T14" fmla="*/ 62 w 407"/>
                <a:gd name="T15" fmla="*/ 0 h 345"/>
                <a:gd name="T16" fmla="*/ 31 w 407"/>
                <a:gd name="T17" fmla="*/ 63 h 345"/>
                <a:gd name="T18" fmla="*/ 94 w 407"/>
                <a:gd name="T19" fmla="*/ 188 h 345"/>
                <a:gd name="T20" fmla="*/ 187 w 407"/>
                <a:gd name="T21" fmla="*/ 250 h 345"/>
                <a:gd name="T22" fmla="*/ 250 w 407"/>
                <a:gd name="T23" fmla="*/ 344 h 345"/>
                <a:gd name="T24" fmla="*/ 312 w 407"/>
                <a:gd name="T25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7" h="345">
                  <a:moveTo>
                    <a:pt x="312" y="344"/>
                  </a:moveTo>
                  <a:lnTo>
                    <a:pt x="312" y="344"/>
                  </a:lnTo>
                  <a:cubicBezTo>
                    <a:pt x="344" y="344"/>
                    <a:pt x="375" y="313"/>
                    <a:pt x="375" y="282"/>
                  </a:cubicBezTo>
                  <a:cubicBezTo>
                    <a:pt x="375" y="282"/>
                    <a:pt x="375" y="250"/>
                    <a:pt x="406" y="219"/>
                  </a:cubicBezTo>
                  <a:cubicBezTo>
                    <a:pt x="406" y="219"/>
                    <a:pt x="406" y="188"/>
                    <a:pt x="375" y="188"/>
                  </a:cubicBezTo>
                  <a:cubicBezTo>
                    <a:pt x="344" y="157"/>
                    <a:pt x="312" y="125"/>
                    <a:pt x="281" y="125"/>
                  </a:cubicBezTo>
                  <a:cubicBezTo>
                    <a:pt x="219" y="94"/>
                    <a:pt x="187" y="63"/>
                    <a:pt x="156" y="32"/>
                  </a:cubicBezTo>
                  <a:cubicBezTo>
                    <a:pt x="125" y="0"/>
                    <a:pt x="62" y="0"/>
                    <a:pt x="62" y="0"/>
                  </a:cubicBezTo>
                  <a:cubicBezTo>
                    <a:pt x="31" y="0"/>
                    <a:pt x="0" y="32"/>
                    <a:pt x="31" y="63"/>
                  </a:cubicBezTo>
                  <a:cubicBezTo>
                    <a:pt x="31" y="94"/>
                    <a:pt x="62" y="157"/>
                    <a:pt x="94" y="188"/>
                  </a:cubicBezTo>
                  <a:cubicBezTo>
                    <a:pt x="94" y="188"/>
                    <a:pt x="156" y="219"/>
                    <a:pt x="187" y="250"/>
                  </a:cubicBezTo>
                  <a:cubicBezTo>
                    <a:pt x="187" y="282"/>
                    <a:pt x="219" y="313"/>
                    <a:pt x="250" y="344"/>
                  </a:cubicBezTo>
                  <a:cubicBezTo>
                    <a:pt x="250" y="344"/>
                    <a:pt x="281" y="344"/>
                    <a:pt x="31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 noChangeArrowheads="1"/>
            </p:cNvSpPr>
            <p:nvPr/>
          </p:nvSpPr>
          <p:spPr bwMode="auto">
            <a:xfrm>
              <a:off x="5550" y="3223"/>
              <a:ext cx="212" cy="162"/>
            </a:xfrm>
            <a:custGeom>
              <a:avLst/>
              <a:gdLst>
                <a:gd name="T0" fmla="*/ 906 w 938"/>
                <a:gd name="T1" fmla="*/ 469 h 720"/>
                <a:gd name="T2" fmla="*/ 906 w 938"/>
                <a:gd name="T3" fmla="*/ 469 h 720"/>
                <a:gd name="T4" fmla="*/ 813 w 938"/>
                <a:gd name="T5" fmla="*/ 406 h 720"/>
                <a:gd name="T6" fmla="*/ 688 w 938"/>
                <a:gd name="T7" fmla="*/ 344 h 720"/>
                <a:gd name="T8" fmla="*/ 656 w 938"/>
                <a:gd name="T9" fmla="*/ 312 h 720"/>
                <a:gd name="T10" fmla="*/ 625 w 938"/>
                <a:gd name="T11" fmla="*/ 281 h 720"/>
                <a:gd name="T12" fmla="*/ 531 w 938"/>
                <a:gd name="T13" fmla="*/ 250 h 720"/>
                <a:gd name="T14" fmla="*/ 469 w 938"/>
                <a:gd name="T15" fmla="*/ 94 h 720"/>
                <a:gd name="T16" fmla="*/ 438 w 938"/>
                <a:gd name="T17" fmla="*/ 62 h 720"/>
                <a:gd name="T18" fmla="*/ 406 w 938"/>
                <a:gd name="T19" fmla="*/ 0 h 720"/>
                <a:gd name="T20" fmla="*/ 313 w 938"/>
                <a:gd name="T21" fmla="*/ 62 h 720"/>
                <a:gd name="T22" fmla="*/ 250 w 938"/>
                <a:gd name="T23" fmla="*/ 62 h 720"/>
                <a:gd name="T24" fmla="*/ 156 w 938"/>
                <a:gd name="T25" fmla="*/ 0 h 720"/>
                <a:gd name="T26" fmla="*/ 63 w 938"/>
                <a:gd name="T27" fmla="*/ 31 h 720"/>
                <a:gd name="T28" fmla="*/ 63 w 938"/>
                <a:gd name="T29" fmla="*/ 62 h 720"/>
                <a:gd name="T30" fmla="*/ 156 w 938"/>
                <a:gd name="T31" fmla="*/ 125 h 720"/>
                <a:gd name="T32" fmla="*/ 187 w 938"/>
                <a:gd name="T33" fmla="*/ 125 h 720"/>
                <a:gd name="T34" fmla="*/ 63 w 938"/>
                <a:gd name="T35" fmla="*/ 219 h 720"/>
                <a:gd name="T36" fmla="*/ 0 w 938"/>
                <a:gd name="T37" fmla="*/ 312 h 720"/>
                <a:gd name="T38" fmla="*/ 31 w 938"/>
                <a:gd name="T39" fmla="*/ 312 h 720"/>
                <a:gd name="T40" fmla="*/ 219 w 938"/>
                <a:gd name="T41" fmla="*/ 312 h 720"/>
                <a:gd name="T42" fmla="*/ 250 w 938"/>
                <a:gd name="T43" fmla="*/ 312 h 720"/>
                <a:gd name="T44" fmla="*/ 313 w 938"/>
                <a:gd name="T45" fmla="*/ 219 h 720"/>
                <a:gd name="T46" fmla="*/ 406 w 938"/>
                <a:gd name="T47" fmla="*/ 312 h 720"/>
                <a:gd name="T48" fmla="*/ 469 w 938"/>
                <a:gd name="T49" fmla="*/ 406 h 720"/>
                <a:gd name="T50" fmla="*/ 500 w 938"/>
                <a:gd name="T51" fmla="*/ 469 h 720"/>
                <a:gd name="T52" fmla="*/ 625 w 938"/>
                <a:gd name="T53" fmla="*/ 531 h 720"/>
                <a:gd name="T54" fmla="*/ 656 w 938"/>
                <a:gd name="T55" fmla="*/ 562 h 720"/>
                <a:gd name="T56" fmla="*/ 719 w 938"/>
                <a:gd name="T57" fmla="*/ 562 h 720"/>
                <a:gd name="T58" fmla="*/ 719 w 938"/>
                <a:gd name="T59" fmla="*/ 656 h 720"/>
                <a:gd name="T60" fmla="*/ 750 w 938"/>
                <a:gd name="T61" fmla="*/ 687 h 720"/>
                <a:gd name="T62" fmla="*/ 813 w 938"/>
                <a:gd name="T63" fmla="*/ 656 h 720"/>
                <a:gd name="T64" fmla="*/ 875 w 938"/>
                <a:gd name="T65" fmla="*/ 656 h 720"/>
                <a:gd name="T66" fmla="*/ 937 w 938"/>
                <a:gd name="T67" fmla="*/ 656 h 720"/>
                <a:gd name="T68" fmla="*/ 937 w 938"/>
                <a:gd name="T69" fmla="*/ 562 h 720"/>
                <a:gd name="T70" fmla="*/ 906 w 938"/>
                <a:gd name="T71" fmla="*/ 469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38" h="720">
                  <a:moveTo>
                    <a:pt x="906" y="469"/>
                  </a:moveTo>
                  <a:lnTo>
                    <a:pt x="906" y="469"/>
                  </a:lnTo>
                  <a:cubicBezTo>
                    <a:pt x="875" y="469"/>
                    <a:pt x="844" y="437"/>
                    <a:pt x="813" y="406"/>
                  </a:cubicBezTo>
                  <a:cubicBezTo>
                    <a:pt x="781" y="406"/>
                    <a:pt x="719" y="375"/>
                    <a:pt x="688" y="344"/>
                  </a:cubicBezTo>
                  <a:cubicBezTo>
                    <a:pt x="688" y="344"/>
                    <a:pt x="688" y="344"/>
                    <a:pt x="656" y="312"/>
                  </a:cubicBezTo>
                  <a:cubicBezTo>
                    <a:pt x="625" y="281"/>
                    <a:pt x="625" y="281"/>
                    <a:pt x="625" y="281"/>
                  </a:cubicBezTo>
                  <a:cubicBezTo>
                    <a:pt x="594" y="312"/>
                    <a:pt x="531" y="281"/>
                    <a:pt x="531" y="250"/>
                  </a:cubicBezTo>
                  <a:cubicBezTo>
                    <a:pt x="500" y="187"/>
                    <a:pt x="469" y="125"/>
                    <a:pt x="469" y="94"/>
                  </a:cubicBezTo>
                  <a:cubicBezTo>
                    <a:pt x="469" y="94"/>
                    <a:pt x="469" y="94"/>
                    <a:pt x="438" y="62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375" y="31"/>
                    <a:pt x="344" y="62"/>
                    <a:pt x="313" y="62"/>
                  </a:cubicBezTo>
                  <a:cubicBezTo>
                    <a:pt x="281" y="94"/>
                    <a:pt x="250" y="62"/>
                    <a:pt x="250" y="62"/>
                  </a:cubicBezTo>
                  <a:cubicBezTo>
                    <a:pt x="219" y="31"/>
                    <a:pt x="187" y="0"/>
                    <a:pt x="156" y="0"/>
                  </a:cubicBezTo>
                  <a:cubicBezTo>
                    <a:pt x="125" y="0"/>
                    <a:pt x="94" y="0"/>
                    <a:pt x="63" y="31"/>
                  </a:cubicBezTo>
                  <a:cubicBezTo>
                    <a:pt x="63" y="31"/>
                    <a:pt x="63" y="31"/>
                    <a:pt x="63" y="62"/>
                  </a:cubicBezTo>
                  <a:cubicBezTo>
                    <a:pt x="63" y="94"/>
                    <a:pt x="125" y="94"/>
                    <a:pt x="156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56" y="156"/>
                    <a:pt x="125" y="219"/>
                    <a:pt x="63" y="219"/>
                  </a:cubicBezTo>
                  <a:cubicBezTo>
                    <a:pt x="31" y="219"/>
                    <a:pt x="0" y="250"/>
                    <a:pt x="0" y="312"/>
                  </a:cubicBezTo>
                  <a:cubicBezTo>
                    <a:pt x="0" y="312"/>
                    <a:pt x="0" y="312"/>
                    <a:pt x="31" y="312"/>
                  </a:cubicBezTo>
                  <a:cubicBezTo>
                    <a:pt x="63" y="312"/>
                    <a:pt x="187" y="312"/>
                    <a:pt x="219" y="312"/>
                  </a:cubicBezTo>
                  <a:cubicBezTo>
                    <a:pt x="250" y="312"/>
                    <a:pt x="250" y="312"/>
                    <a:pt x="250" y="312"/>
                  </a:cubicBezTo>
                  <a:cubicBezTo>
                    <a:pt x="250" y="250"/>
                    <a:pt x="281" y="219"/>
                    <a:pt x="313" y="219"/>
                  </a:cubicBezTo>
                  <a:cubicBezTo>
                    <a:pt x="344" y="219"/>
                    <a:pt x="375" y="281"/>
                    <a:pt x="406" y="312"/>
                  </a:cubicBezTo>
                  <a:cubicBezTo>
                    <a:pt x="438" y="312"/>
                    <a:pt x="438" y="375"/>
                    <a:pt x="469" y="406"/>
                  </a:cubicBezTo>
                  <a:cubicBezTo>
                    <a:pt x="469" y="437"/>
                    <a:pt x="500" y="469"/>
                    <a:pt x="500" y="469"/>
                  </a:cubicBezTo>
                  <a:cubicBezTo>
                    <a:pt x="531" y="469"/>
                    <a:pt x="594" y="500"/>
                    <a:pt x="625" y="531"/>
                  </a:cubicBezTo>
                  <a:cubicBezTo>
                    <a:pt x="625" y="531"/>
                    <a:pt x="625" y="531"/>
                    <a:pt x="656" y="562"/>
                  </a:cubicBezTo>
                  <a:cubicBezTo>
                    <a:pt x="719" y="562"/>
                    <a:pt x="719" y="562"/>
                    <a:pt x="719" y="562"/>
                  </a:cubicBezTo>
                  <a:cubicBezTo>
                    <a:pt x="719" y="594"/>
                    <a:pt x="719" y="625"/>
                    <a:pt x="719" y="656"/>
                  </a:cubicBezTo>
                  <a:cubicBezTo>
                    <a:pt x="719" y="687"/>
                    <a:pt x="719" y="719"/>
                    <a:pt x="750" y="687"/>
                  </a:cubicBezTo>
                  <a:cubicBezTo>
                    <a:pt x="781" y="687"/>
                    <a:pt x="813" y="687"/>
                    <a:pt x="813" y="656"/>
                  </a:cubicBezTo>
                  <a:cubicBezTo>
                    <a:pt x="813" y="625"/>
                    <a:pt x="844" y="656"/>
                    <a:pt x="875" y="656"/>
                  </a:cubicBezTo>
                  <a:cubicBezTo>
                    <a:pt x="906" y="687"/>
                    <a:pt x="937" y="687"/>
                    <a:pt x="937" y="656"/>
                  </a:cubicBezTo>
                  <a:cubicBezTo>
                    <a:pt x="937" y="625"/>
                    <a:pt x="937" y="594"/>
                    <a:pt x="937" y="562"/>
                  </a:cubicBezTo>
                  <a:cubicBezTo>
                    <a:pt x="937" y="531"/>
                    <a:pt x="937" y="500"/>
                    <a:pt x="906" y="4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ChangeArrowheads="1"/>
            </p:cNvSpPr>
            <p:nvPr/>
          </p:nvSpPr>
          <p:spPr bwMode="auto">
            <a:xfrm>
              <a:off x="5069" y="3152"/>
              <a:ext cx="99" cy="141"/>
            </a:xfrm>
            <a:custGeom>
              <a:avLst/>
              <a:gdLst>
                <a:gd name="T0" fmla="*/ 313 w 439"/>
                <a:gd name="T1" fmla="*/ 219 h 626"/>
                <a:gd name="T2" fmla="*/ 313 w 439"/>
                <a:gd name="T3" fmla="*/ 219 h 626"/>
                <a:gd name="T4" fmla="*/ 375 w 439"/>
                <a:gd name="T5" fmla="*/ 157 h 626"/>
                <a:gd name="T6" fmla="*/ 438 w 439"/>
                <a:gd name="T7" fmla="*/ 94 h 626"/>
                <a:gd name="T8" fmla="*/ 406 w 439"/>
                <a:gd name="T9" fmla="*/ 0 h 626"/>
                <a:gd name="T10" fmla="*/ 375 w 439"/>
                <a:gd name="T11" fmla="*/ 32 h 626"/>
                <a:gd name="T12" fmla="*/ 313 w 439"/>
                <a:gd name="T13" fmla="*/ 63 h 626"/>
                <a:gd name="T14" fmla="*/ 188 w 439"/>
                <a:gd name="T15" fmla="*/ 94 h 626"/>
                <a:gd name="T16" fmla="*/ 63 w 439"/>
                <a:gd name="T17" fmla="*/ 125 h 626"/>
                <a:gd name="T18" fmla="*/ 0 w 439"/>
                <a:gd name="T19" fmla="*/ 188 h 626"/>
                <a:gd name="T20" fmla="*/ 0 w 439"/>
                <a:gd name="T21" fmla="*/ 313 h 626"/>
                <a:gd name="T22" fmla="*/ 0 w 439"/>
                <a:gd name="T23" fmla="*/ 438 h 626"/>
                <a:gd name="T24" fmla="*/ 31 w 439"/>
                <a:gd name="T25" fmla="*/ 563 h 626"/>
                <a:gd name="T26" fmla="*/ 94 w 439"/>
                <a:gd name="T27" fmla="*/ 625 h 626"/>
                <a:gd name="T28" fmla="*/ 156 w 439"/>
                <a:gd name="T29" fmla="*/ 594 h 626"/>
                <a:gd name="T30" fmla="*/ 156 w 439"/>
                <a:gd name="T31" fmla="*/ 563 h 626"/>
                <a:gd name="T32" fmla="*/ 188 w 439"/>
                <a:gd name="T33" fmla="*/ 532 h 626"/>
                <a:gd name="T34" fmla="*/ 250 w 439"/>
                <a:gd name="T35" fmla="*/ 532 h 626"/>
                <a:gd name="T36" fmla="*/ 344 w 439"/>
                <a:gd name="T37" fmla="*/ 500 h 626"/>
                <a:gd name="T38" fmla="*/ 313 w 439"/>
                <a:gd name="T39" fmla="*/ 438 h 626"/>
                <a:gd name="T40" fmla="*/ 250 w 439"/>
                <a:gd name="T41" fmla="*/ 375 h 626"/>
                <a:gd name="T42" fmla="*/ 250 w 439"/>
                <a:gd name="T43" fmla="*/ 313 h 626"/>
                <a:gd name="T44" fmla="*/ 313 w 439"/>
                <a:gd name="T45" fmla="*/ 219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9" h="626">
                  <a:moveTo>
                    <a:pt x="313" y="219"/>
                  </a:moveTo>
                  <a:lnTo>
                    <a:pt x="313" y="219"/>
                  </a:lnTo>
                  <a:cubicBezTo>
                    <a:pt x="344" y="188"/>
                    <a:pt x="375" y="157"/>
                    <a:pt x="375" y="157"/>
                  </a:cubicBezTo>
                  <a:cubicBezTo>
                    <a:pt x="406" y="157"/>
                    <a:pt x="438" y="125"/>
                    <a:pt x="438" y="94"/>
                  </a:cubicBezTo>
                  <a:cubicBezTo>
                    <a:pt x="438" y="63"/>
                    <a:pt x="438" y="32"/>
                    <a:pt x="406" y="0"/>
                  </a:cubicBezTo>
                  <a:lnTo>
                    <a:pt x="375" y="32"/>
                  </a:lnTo>
                  <a:cubicBezTo>
                    <a:pt x="344" y="63"/>
                    <a:pt x="313" y="63"/>
                    <a:pt x="313" y="63"/>
                  </a:cubicBezTo>
                  <a:cubicBezTo>
                    <a:pt x="281" y="63"/>
                    <a:pt x="250" y="63"/>
                    <a:pt x="188" y="94"/>
                  </a:cubicBezTo>
                  <a:cubicBezTo>
                    <a:pt x="156" y="94"/>
                    <a:pt x="94" y="94"/>
                    <a:pt x="63" y="125"/>
                  </a:cubicBezTo>
                  <a:cubicBezTo>
                    <a:pt x="31" y="125"/>
                    <a:pt x="0" y="157"/>
                    <a:pt x="0" y="188"/>
                  </a:cubicBezTo>
                  <a:cubicBezTo>
                    <a:pt x="0" y="219"/>
                    <a:pt x="0" y="282"/>
                    <a:pt x="0" y="313"/>
                  </a:cubicBezTo>
                  <a:cubicBezTo>
                    <a:pt x="0" y="344"/>
                    <a:pt x="0" y="407"/>
                    <a:pt x="0" y="438"/>
                  </a:cubicBezTo>
                  <a:cubicBezTo>
                    <a:pt x="0" y="469"/>
                    <a:pt x="31" y="500"/>
                    <a:pt x="31" y="563"/>
                  </a:cubicBezTo>
                  <a:cubicBezTo>
                    <a:pt x="31" y="594"/>
                    <a:pt x="63" y="625"/>
                    <a:pt x="94" y="625"/>
                  </a:cubicBezTo>
                  <a:cubicBezTo>
                    <a:pt x="125" y="625"/>
                    <a:pt x="156" y="625"/>
                    <a:pt x="156" y="594"/>
                  </a:cubicBezTo>
                  <a:lnTo>
                    <a:pt x="156" y="563"/>
                  </a:lnTo>
                  <a:cubicBezTo>
                    <a:pt x="156" y="532"/>
                    <a:pt x="156" y="532"/>
                    <a:pt x="188" y="532"/>
                  </a:cubicBezTo>
                  <a:cubicBezTo>
                    <a:pt x="188" y="532"/>
                    <a:pt x="219" y="532"/>
                    <a:pt x="250" y="532"/>
                  </a:cubicBezTo>
                  <a:cubicBezTo>
                    <a:pt x="281" y="532"/>
                    <a:pt x="344" y="532"/>
                    <a:pt x="344" y="500"/>
                  </a:cubicBezTo>
                  <a:cubicBezTo>
                    <a:pt x="344" y="469"/>
                    <a:pt x="313" y="438"/>
                    <a:pt x="313" y="438"/>
                  </a:cubicBezTo>
                  <a:cubicBezTo>
                    <a:pt x="281" y="438"/>
                    <a:pt x="250" y="407"/>
                    <a:pt x="250" y="375"/>
                  </a:cubicBezTo>
                  <a:cubicBezTo>
                    <a:pt x="250" y="344"/>
                    <a:pt x="250" y="313"/>
                    <a:pt x="250" y="313"/>
                  </a:cubicBezTo>
                  <a:cubicBezTo>
                    <a:pt x="250" y="282"/>
                    <a:pt x="281" y="250"/>
                    <a:pt x="313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 noChangeArrowheads="1"/>
            </p:cNvSpPr>
            <p:nvPr/>
          </p:nvSpPr>
          <p:spPr bwMode="auto">
            <a:xfrm>
              <a:off x="5189" y="3138"/>
              <a:ext cx="42" cy="63"/>
            </a:xfrm>
            <a:custGeom>
              <a:avLst/>
              <a:gdLst>
                <a:gd name="T0" fmla="*/ 32 w 189"/>
                <a:gd name="T1" fmla="*/ 281 h 282"/>
                <a:gd name="T2" fmla="*/ 32 w 189"/>
                <a:gd name="T3" fmla="*/ 281 h 282"/>
                <a:gd name="T4" fmla="*/ 94 w 189"/>
                <a:gd name="T5" fmla="*/ 281 h 282"/>
                <a:gd name="T6" fmla="*/ 157 w 189"/>
                <a:gd name="T7" fmla="*/ 219 h 282"/>
                <a:gd name="T8" fmla="*/ 188 w 189"/>
                <a:gd name="T9" fmla="*/ 94 h 282"/>
                <a:gd name="T10" fmla="*/ 125 w 189"/>
                <a:gd name="T11" fmla="*/ 0 h 282"/>
                <a:gd name="T12" fmla="*/ 94 w 189"/>
                <a:gd name="T13" fmla="*/ 31 h 282"/>
                <a:gd name="T14" fmla="*/ 32 w 189"/>
                <a:gd name="T15" fmla="*/ 62 h 282"/>
                <a:gd name="T16" fmla="*/ 32 w 189"/>
                <a:gd name="T17" fmla="*/ 156 h 282"/>
                <a:gd name="T18" fmla="*/ 32 w 189"/>
                <a:gd name="T19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282">
                  <a:moveTo>
                    <a:pt x="32" y="281"/>
                  </a:moveTo>
                  <a:lnTo>
                    <a:pt x="32" y="281"/>
                  </a:lnTo>
                  <a:cubicBezTo>
                    <a:pt x="63" y="281"/>
                    <a:pt x="63" y="281"/>
                    <a:pt x="94" y="281"/>
                  </a:cubicBezTo>
                  <a:cubicBezTo>
                    <a:pt x="125" y="281"/>
                    <a:pt x="157" y="250"/>
                    <a:pt x="157" y="219"/>
                  </a:cubicBezTo>
                  <a:cubicBezTo>
                    <a:pt x="188" y="219"/>
                    <a:pt x="188" y="156"/>
                    <a:pt x="188" y="94"/>
                  </a:cubicBezTo>
                  <a:cubicBezTo>
                    <a:pt x="188" y="31"/>
                    <a:pt x="157" y="0"/>
                    <a:pt x="125" y="0"/>
                  </a:cubicBezTo>
                  <a:cubicBezTo>
                    <a:pt x="125" y="0"/>
                    <a:pt x="94" y="0"/>
                    <a:pt x="94" y="31"/>
                  </a:cubicBezTo>
                  <a:cubicBezTo>
                    <a:pt x="63" y="31"/>
                    <a:pt x="63" y="62"/>
                    <a:pt x="32" y="62"/>
                  </a:cubicBezTo>
                  <a:cubicBezTo>
                    <a:pt x="32" y="62"/>
                    <a:pt x="0" y="94"/>
                    <a:pt x="32" y="156"/>
                  </a:cubicBezTo>
                  <a:cubicBezTo>
                    <a:pt x="32" y="219"/>
                    <a:pt x="32" y="281"/>
                    <a:pt x="32" y="2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ChangeArrowheads="1"/>
            </p:cNvSpPr>
            <p:nvPr/>
          </p:nvSpPr>
          <p:spPr bwMode="auto">
            <a:xfrm>
              <a:off x="5302" y="3265"/>
              <a:ext cx="35" cy="35"/>
            </a:xfrm>
            <a:custGeom>
              <a:avLst/>
              <a:gdLst>
                <a:gd name="T0" fmla="*/ 0 w 158"/>
                <a:gd name="T1" fmla="*/ 94 h 158"/>
                <a:gd name="T2" fmla="*/ 0 w 158"/>
                <a:gd name="T3" fmla="*/ 94 h 158"/>
                <a:gd name="T4" fmla="*/ 94 w 158"/>
                <a:gd name="T5" fmla="*/ 125 h 158"/>
                <a:gd name="T6" fmla="*/ 157 w 158"/>
                <a:gd name="T7" fmla="*/ 94 h 158"/>
                <a:gd name="T8" fmla="*/ 125 w 158"/>
                <a:gd name="T9" fmla="*/ 0 h 158"/>
                <a:gd name="T10" fmla="*/ 32 w 158"/>
                <a:gd name="T11" fmla="*/ 0 h 158"/>
                <a:gd name="T12" fmla="*/ 0 w 158"/>
                <a:gd name="T13" fmla="*/ 9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58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32" y="157"/>
                    <a:pt x="94" y="125"/>
                  </a:cubicBezTo>
                  <a:cubicBezTo>
                    <a:pt x="125" y="125"/>
                    <a:pt x="157" y="94"/>
                    <a:pt x="157" y="94"/>
                  </a:cubicBezTo>
                  <a:cubicBezTo>
                    <a:pt x="157" y="63"/>
                    <a:pt x="125" y="32"/>
                    <a:pt x="125" y="0"/>
                  </a:cubicBezTo>
                  <a:cubicBezTo>
                    <a:pt x="94" y="0"/>
                    <a:pt x="63" y="0"/>
                    <a:pt x="32" y="0"/>
                  </a:cubicBezTo>
                  <a:cubicBezTo>
                    <a:pt x="32" y="32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 noChangeArrowheads="1"/>
            </p:cNvSpPr>
            <p:nvPr/>
          </p:nvSpPr>
          <p:spPr bwMode="auto">
            <a:xfrm>
              <a:off x="5182" y="3230"/>
              <a:ext cx="84" cy="21"/>
            </a:xfrm>
            <a:custGeom>
              <a:avLst/>
              <a:gdLst>
                <a:gd name="T0" fmla="*/ 156 w 376"/>
                <a:gd name="T1" fmla="*/ 94 h 95"/>
                <a:gd name="T2" fmla="*/ 156 w 376"/>
                <a:gd name="T3" fmla="*/ 94 h 95"/>
                <a:gd name="T4" fmla="*/ 344 w 376"/>
                <a:gd name="T5" fmla="*/ 94 h 95"/>
                <a:gd name="T6" fmla="*/ 344 w 376"/>
                <a:gd name="T7" fmla="*/ 31 h 95"/>
                <a:gd name="T8" fmla="*/ 281 w 376"/>
                <a:gd name="T9" fmla="*/ 0 h 95"/>
                <a:gd name="T10" fmla="*/ 219 w 376"/>
                <a:gd name="T11" fmla="*/ 0 h 95"/>
                <a:gd name="T12" fmla="*/ 156 w 376"/>
                <a:gd name="T13" fmla="*/ 0 h 95"/>
                <a:gd name="T14" fmla="*/ 63 w 376"/>
                <a:gd name="T15" fmla="*/ 0 h 95"/>
                <a:gd name="T16" fmla="*/ 0 w 376"/>
                <a:gd name="T17" fmla="*/ 31 h 95"/>
                <a:gd name="T18" fmla="*/ 31 w 376"/>
                <a:gd name="T19" fmla="*/ 63 h 95"/>
                <a:gd name="T20" fmla="*/ 156 w 376"/>
                <a:gd name="T2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95">
                  <a:moveTo>
                    <a:pt x="156" y="94"/>
                  </a:moveTo>
                  <a:lnTo>
                    <a:pt x="156" y="94"/>
                  </a:lnTo>
                  <a:cubicBezTo>
                    <a:pt x="219" y="94"/>
                    <a:pt x="313" y="94"/>
                    <a:pt x="344" y="94"/>
                  </a:cubicBezTo>
                  <a:cubicBezTo>
                    <a:pt x="344" y="94"/>
                    <a:pt x="375" y="63"/>
                    <a:pt x="344" y="31"/>
                  </a:cubicBezTo>
                  <a:cubicBezTo>
                    <a:pt x="344" y="0"/>
                    <a:pt x="313" y="0"/>
                    <a:pt x="281" y="0"/>
                  </a:cubicBezTo>
                  <a:cubicBezTo>
                    <a:pt x="250" y="0"/>
                    <a:pt x="250" y="0"/>
                    <a:pt x="219" y="0"/>
                  </a:cubicBezTo>
                  <a:cubicBezTo>
                    <a:pt x="188" y="0"/>
                    <a:pt x="156" y="0"/>
                    <a:pt x="156" y="0"/>
                  </a:cubicBezTo>
                  <a:cubicBezTo>
                    <a:pt x="125" y="31"/>
                    <a:pt x="94" y="31"/>
                    <a:pt x="63" y="0"/>
                  </a:cubicBezTo>
                  <a:cubicBezTo>
                    <a:pt x="31" y="0"/>
                    <a:pt x="31" y="0"/>
                    <a:pt x="0" y="31"/>
                  </a:cubicBezTo>
                  <a:cubicBezTo>
                    <a:pt x="0" y="31"/>
                    <a:pt x="0" y="63"/>
                    <a:pt x="31" y="63"/>
                  </a:cubicBezTo>
                  <a:cubicBezTo>
                    <a:pt x="31" y="94"/>
                    <a:pt x="125" y="94"/>
                    <a:pt x="156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 noChangeArrowheads="1"/>
            </p:cNvSpPr>
            <p:nvPr/>
          </p:nvSpPr>
          <p:spPr bwMode="auto">
            <a:xfrm>
              <a:off x="5869" y="3024"/>
              <a:ext cx="56" cy="70"/>
            </a:xfrm>
            <a:custGeom>
              <a:avLst/>
              <a:gdLst>
                <a:gd name="T0" fmla="*/ 188 w 251"/>
                <a:gd name="T1" fmla="*/ 125 h 313"/>
                <a:gd name="T2" fmla="*/ 188 w 251"/>
                <a:gd name="T3" fmla="*/ 125 h 313"/>
                <a:gd name="T4" fmla="*/ 157 w 251"/>
                <a:gd name="T5" fmla="*/ 94 h 313"/>
                <a:gd name="T6" fmla="*/ 125 w 251"/>
                <a:gd name="T7" fmla="*/ 0 h 313"/>
                <a:gd name="T8" fmla="*/ 63 w 251"/>
                <a:gd name="T9" fmla="*/ 0 h 313"/>
                <a:gd name="T10" fmla="*/ 0 w 251"/>
                <a:gd name="T11" fmla="*/ 31 h 313"/>
                <a:gd name="T12" fmla="*/ 32 w 251"/>
                <a:gd name="T13" fmla="*/ 125 h 313"/>
                <a:gd name="T14" fmla="*/ 94 w 251"/>
                <a:gd name="T15" fmla="*/ 156 h 313"/>
                <a:gd name="T16" fmla="*/ 125 w 251"/>
                <a:gd name="T17" fmla="*/ 250 h 313"/>
                <a:gd name="T18" fmla="*/ 188 w 251"/>
                <a:gd name="T19" fmla="*/ 312 h 313"/>
                <a:gd name="T20" fmla="*/ 250 w 251"/>
                <a:gd name="T21" fmla="*/ 250 h 313"/>
                <a:gd name="T22" fmla="*/ 188 w 251"/>
                <a:gd name="T23" fmla="*/ 219 h 313"/>
                <a:gd name="T24" fmla="*/ 188 w 251"/>
                <a:gd name="T25" fmla="*/ 187 h 313"/>
                <a:gd name="T26" fmla="*/ 188 w 251"/>
                <a:gd name="T27" fmla="*/ 12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" h="313">
                  <a:moveTo>
                    <a:pt x="188" y="125"/>
                  </a:moveTo>
                  <a:lnTo>
                    <a:pt x="188" y="125"/>
                  </a:lnTo>
                  <a:cubicBezTo>
                    <a:pt x="157" y="94"/>
                    <a:pt x="157" y="94"/>
                    <a:pt x="157" y="94"/>
                  </a:cubicBezTo>
                  <a:cubicBezTo>
                    <a:pt x="125" y="62"/>
                    <a:pt x="125" y="0"/>
                    <a:pt x="125" y="0"/>
                  </a:cubicBezTo>
                  <a:cubicBezTo>
                    <a:pt x="94" y="0"/>
                    <a:pt x="94" y="0"/>
                    <a:pt x="63" y="0"/>
                  </a:cubicBezTo>
                  <a:cubicBezTo>
                    <a:pt x="32" y="0"/>
                    <a:pt x="0" y="0"/>
                    <a:pt x="0" y="31"/>
                  </a:cubicBezTo>
                  <a:cubicBezTo>
                    <a:pt x="0" y="62"/>
                    <a:pt x="32" y="94"/>
                    <a:pt x="32" y="125"/>
                  </a:cubicBezTo>
                  <a:cubicBezTo>
                    <a:pt x="63" y="125"/>
                    <a:pt x="94" y="156"/>
                    <a:pt x="94" y="156"/>
                  </a:cubicBezTo>
                  <a:cubicBezTo>
                    <a:pt x="125" y="187"/>
                    <a:pt x="125" y="219"/>
                    <a:pt x="125" y="250"/>
                  </a:cubicBezTo>
                  <a:cubicBezTo>
                    <a:pt x="125" y="250"/>
                    <a:pt x="157" y="281"/>
                    <a:pt x="188" y="312"/>
                  </a:cubicBezTo>
                  <a:cubicBezTo>
                    <a:pt x="219" y="312"/>
                    <a:pt x="250" y="281"/>
                    <a:pt x="250" y="250"/>
                  </a:cubicBezTo>
                  <a:cubicBezTo>
                    <a:pt x="250" y="219"/>
                    <a:pt x="219" y="219"/>
                    <a:pt x="188" y="219"/>
                  </a:cubicBezTo>
                  <a:cubicBezTo>
                    <a:pt x="188" y="219"/>
                    <a:pt x="188" y="219"/>
                    <a:pt x="188" y="187"/>
                  </a:cubicBezTo>
                  <a:cubicBezTo>
                    <a:pt x="188" y="156"/>
                    <a:pt x="219" y="156"/>
                    <a:pt x="188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48"/>
            <p:cNvSpPr>
              <a:spLocks noChangeArrowheads="1"/>
            </p:cNvSpPr>
            <p:nvPr/>
          </p:nvSpPr>
          <p:spPr bwMode="auto">
            <a:xfrm>
              <a:off x="5799" y="2989"/>
              <a:ext cx="77" cy="127"/>
            </a:xfrm>
            <a:custGeom>
              <a:avLst/>
              <a:gdLst>
                <a:gd name="T0" fmla="*/ 219 w 345"/>
                <a:gd name="T1" fmla="*/ 62 h 563"/>
                <a:gd name="T2" fmla="*/ 219 w 345"/>
                <a:gd name="T3" fmla="*/ 62 h 563"/>
                <a:gd name="T4" fmla="*/ 156 w 345"/>
                <a:gd name="T5" fmla="*/ 31 h 563"/>
                <a:gd name="T6" fmla="*/ 62 w 345"/>
                <a:gd name="T7" fmla="*/ 31 h 563"/>
                <a:gd name="T8" fmla="*/ 31 w 345"/>
                <a:gd name="T9" fmla="*/ 62 h 563"/>
                <a:gd name="T10" fmla="*/ 31 w 345"/>
                <a:gd name="T11" fmla="*/ 125 h 563"/>
                <a:gd name="T12" fmla="*/ 0 w 345"/>
                <a:gd name="T13" fmla="*/ 218 h 563"/>
                <a:gd name="T14" fmla="*/ 62 w 345"/>
                <a:gd name="T15" fmla="*/ 250 h 563"/>
                <a:gd name="T16" fmla="*/ 125 w 345"/>
                <a:gd name="T17" fmla="*/ 281 h 563"/>
                <a:gd name="T18" fmla="*/ 219 w 345"/>
                <a:gd name="T19" fmla="*/ 312 h 563"/>
                <a:gd name="T20" fmla="*/ 250 w 345"/>
                <a:gd name="T21" fmla="*/ 406 h 563"/>
                <a:gd name="T22" fmla="*/ 281 w 345"/>
                <a:gd name="T23" fmla="*/ 468 h 563"/>
                <a:gd name="T24" fmla="*/ 281 w 345"/>
                <a:gd name="T25" fmla="*/ 500 h 563"/>
                <a:gd name="T26" fmla="*/ 219 w 345"/>
                <a:gd name="T27" fmla="*/ 531 h 563"/>
                <a:gd name="T28" fmla="*/ 250 w 345"/>
                <a:gd name="T29" fmla="*/ 562 h 563"/>
                <a:gd name="T30" fmla="*/ 312 w 345"/>
                <a:gd name="T31" fmla="*/ 531 h 563"/>
                <a:gd name="T32" fmla="*/ 344 w 345"/>
                <a:gd name="T33" fmla="*/ 406 h 563"/>
                <a:gd name="T34" fmla="*/ 312 w 345"/>
                <a:gd name="T35" fmla="*/ 343 h 563"/>
                <a:gd name="T36" fmla="*/ 281 w 345"/>
                <a:gd name="T37" fmla="*/ 281 h 563"/>
                <a:gd name="T38" fmla="*/ 219 w 345"/>
                <a:gd name="T39" fmla="*/ 218 h 563"/>
                <a:gd name="T40" fmla="*/ 187 w 345"/>
                <a:gd name="T41" fmla="*/ 125 h 563"/>
                <a:gd name="T42" fmla="*/ 219 w 345"/>
                <a:gd name="T43" fmla="*/ 6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5" h="563">
                  <a:moveTo>
                    <a:pt x="219" y="62"/>
                  </a:moveTo>
                  <a:lnTo>
                    <a:pt x="219" y="62"/>
                  </a:lnTo>
                  <a:cubicBezTo>
                    <a:pt x="250" y="62"/>
                    <a:pt x="187" y="31"/>
                    <a:pt x="156" y="31"/>
                  </a:cubicBezTo>
                  <a:cubicBezTo>
                    <a:pt x="125" y="0"/>
                    <a:pt x="62" y="0"/>
                    <a:pt x="62" y="31"/>
                  </a:cubicBezTo>
                  <a:lnTo>
                    <a:pt x="31" y="62"/>
                  </a:lnTo>
                  <a:cubicBezTo>
                    <a:pt x="31" y="93"/>
                    <a:pt x="31" y="93"/>
                    <a:pt x="31" y="125"/>
                  </a:cubicBezTo>
                  <a:cubicBezTo>
                    <a:pt x="31" y="156"/>
                    <a:pt x="0" y="187"/>
                    <a:pt x="0" y="218"/>
                  </a:cubicBezTo>
                  <a:cubicBezTo>
                    <a:pt x="0" y="218"/>
                    <a:pt x="31" y="250"/>
                    <a:pt x="62" y="250"/>
                  </a:cubicBezTo>
                  <a:lnTo>
                    <a:pt x="125" y="281"/>
                  </a:lnTo>
                  <a:cubicBezTo>
                    <a:pt x="156" y="281"/>
                    <a:pt x="187" y="312"/>
                    <a:pt x="219" y="312"/>
                  </a:cubicBezTo>
                  <a:cubicBezTo>
                    <a:pt x="219" y="312"/>
                    <a:pt x="250" y="375"/>
                    <a:pt x="250" y="406"/>
                  </a:cubicBezTo>
                  <a:cubicBezTo>
                    <a:pt x="250" y="437"/>
                    <a:pt x="250" y="468"/>
                    <a:pt x="281" y="468"/>
                  </a:cubicBezTo>
                  <a:cubicBezTo>
                    <a:pt x="281" y="468"/>
                    <a:pt x="281" y="468"/>
                    <a:pt x="281" y="500"/>
                  </a:cubicBezTo>
                  <a:cubicBezTo>
                    <a:pt x="250" y="500"/>
                    <a:pt x="250" y="531"/>
                    <a:pt x="219" y="531"/>
                  </a:cubicBezTo>
                  <a:cubicBezTo>
                    <a:pt x="219" y="531"/>
                    <a:pt x="219" y="562"/>
                    <a:pt x="250" y="562"/>
                  </a:cubicBezTo>
                  <a:cubicBezTo>
                    <a:pt x="281" y="562"/>
                    <a:pt x="312" y="562"/>
                    <a:pt x="312" y="531"/>
                  </a:cubicBezTo>
                  <a:cubicBezTo>
                    <a:pt x="344" y="500"/>
                    <a:pt x="344" y="468"/>
                    <a:pt x="344" y="406"/>
                  </a:cubicBezTo>
                  <a:cubicBezTo>
                    <a:pt x="344" y="375"/>
                    <a:pt x="312" y="343"/>
                    <a:pt x="312" y="343"/>
                  </a:cubicBezTo>
                  <a:cubicBezTo>
                    <a:pt x="312" y="312"/>
                    <a:pt x="281" y="281"/>
                    <a:pt x="281" y="281"/>
                  </a:cubicBezTo>
                  <a:cubicBezTo>
                    <a:pt x="250" y="250"/>
                    <a:pt x="219" y="218"/>
                    <a:pt x="219" y="218"/>
                  </a:cubicBezTo>
                  <a:cubicBezTo>
                    <a:pt x="187" y="187"/>
                    <a:pt x="187" y="156"/>
                    <a:pt x="187" y="125"/>
                  </a:cubicBezTo>
                  <a:cubicBezTo>
                    <a:pt x="219" y="125"/>
                    <a:pt x="219" y="93"/>
                    <a:pt x="219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ChangeArrowheads="1"/>
            </p:cNvSpPr>
            <p:nvPr/>
          </p:nvSpPr>
          <p:spPr bwMode="auto">
            <a:xfrm>
              <a:off x="6004" y="3286"/>
              <a:ext cx="42" cy="63"/>
            </a:xfrm>
            <a:custGeom>
              <a:avLst/>
              <a:gdLst>
                <a:gd name="T0" fmla="*/ 0 w 188"/>
                <a:gd name="T1" fmla="*/ 94 h 282"/>
                <a:gd name="T2" fmla="*/ 0 w 188"/>
                <a:gd name="T3" fmla="*/ 94 h 282"/>
                <a:gd name="T4" fmla="*/ 31 w 188"/>
                <a:gd name="T5" fmla="*/ 188 h 282"/>
                <a:gd name="T6" fmla="*/ 94 w 188"/>
                <a:gd name="T7" fmla="*/ 219 h 282"/>
                <a:gd name="T8" fmla="*/ 156 w 188"/>
                <a:gd name="T9" fmla="*/ 281 h 282"/>
                <a:gd name="T10" fmla="*/ 187 w 188"/>
                <a:gd name="T11" fmla="*/ 250 h 282"/>
                <a:gd name="T12" fmla="*/ 125 w 188"/>
                <a:gd name="T13" fmla="*/ 125 h 282"/>
                <a:gd name="T14" fmla="*/ 63 w 188"/>
                <a:gd name="T15" fmla="*/ 31 h 282"/>
                <a:gd name="T16" fmla="*/ 31 w 188"/>
                <a:gd name="T17" fmla="*/ 31 h 282"/>
                <a:gd name="T18" fmla="*/ 0 w 188"/>
                <a:gd name="T19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82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0" y="156"/>
                    <a:pt x="31" y="188"/>
                  </a:cubicBezTo>
                  <a:cubicBezTo>
                    <a:pt x="63" y="188"/>
                    <a:pt x="94" y="219"/>
                    <a:pt x="94" y="219"/>
                  </a:cubicBezTo>
                  <a:cubicBezTo>
                    <a:pt x="94" y="250"/>
                    <a:pt x="125" y="250"/>
                    <a:pt x="156" y="281"/>
                  </a:cubicBezTo>
                  <a:cubicBezTo>
                    <a:pt x="187" y="281"/>
                    <a:pt x="187" y="250"/>
                    <a:pt x="187" y="250"/>
                  </a:cubicBezTo>
                  <a:cubicBezTo>
                    <a:pt x="187" y="219"/>
                    <a:pt x="156" y="188"/>
                    <a:pt x="125" y="125"/>
                  </a:cubicBezTo>
                  <a:cubicBezTo>
                    <a:pt x="94" y="94"/>
                    <a:pt x="63" y="31"/>
                    <a:pt x="63" y="31"/>
                  </a:cubicBezTo>
                  <a:cubicBezTo>
                    <a:pt x="31" y="0"/>
                    <a:pt x="31" y="0"/>
                    <a:pt x="31" y="31"/>
                  </a:cubicBezTo>
                  <a:cubicBezTo>
                    <a:pt x="31" y="31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 noChangeArrowheads="1"/>
            </p:cNvSpPr>
            <p:nvPr/>
          </p:nvSpPr>
          <p:spPr bwMode="auto">
            <a:xfrm>
              <a:off x="5905" y="3131"/>
              <a:ext cx="105" cy="98"/>
            </a:xfrm>
            <a:custGeom>
              <a:avLst/>
              <a:gdLst>
                <a:gd name="T0" fmla="*/ 406 w 469"/>
                <a:gd name="T1" fmla="*/ 343 h 438"/>
                <a:gd name="T2" fmla="*/ 406 w 469"/>
                <a:gd name="T3" fmla="*/ 343 h 438"/>
                <a:gd name="T4" fmla="*/ 343 w 469"/>
                <a:gd name="T5" fmla="*/ 312 h 438"/>
                <a:gd name="T6" fmla="*/ 281 w 469"/>
                <a:gd name="T7" fmla="*/ 312 h 438"/>
                <a:gd name="T8" fmla="*/ 249 w 469"/>
                <a:gd name="T9" fmla="*/ 218 h 438"/>
                <a:gd name="T10" fmla="*/ 187 w 469"/>
                <a:gd name="T11" fmla="*/ 93 h 438"/>
                <a:gd name="T12" fmla="*/ 62 w 469"/>
                <a:gd name="T13" fmla="*/ 0 h 438"/>
                <a:gd name="T14" fmla="*/ 0 w 469"/>
                <a:gd name="T15" fmla="*/ 31 h 438"/>
                <a:gd name="T16" fmla="*/ 31 w 469"/>
                <a:gd name="T17" fmla="*/ 62 h 438"/>
                <a:gd name="T18" fmla="*/ 62 w 469"/>
                <a:gd name="T19" fmla="*/ 125 h 438"/>
                <a:gd name="T20" fmla="*/ 93 w 469"/>
                <a:gd name="T21" fmla="*/ 187 h 438"/>
                <a:gd name="T22" fmla="*/ 125 w 469"/>
                <a:gd name="T23" fmla="*/ 281 h 438"/>
                <a:gd name="T24" fmla="*/ 187 w 469"/>
                <a:gd name="T25" fmla="*/ 343 h 438"/>
                <a:gd name="T26" fmla="*/ 218 w 469"/>
                <a:gd name="T27" fmla="*/ 406 h 438"/>
                <a:gd name="T28" fmla="*/ 375 w 469"/>
                <a:gd name="T29" fmla="*/ 437 h 438"/>
                <a:gd name="T30" fmla="*/ 437 w 469"/>
                <a:gd name="T31" fmla="*/ 406 h 438"/>
                <a:gd name="T32" fmla="*/ 406 w 469"/>
                <a:gd name="T33" fmla="*/ 3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9" h="438">
                  <a:moveTo>
                    <a:pt x="406" y="343"/>
                  </a:moveTo>
                  <a:lnTo>
                    <a:pt x="406" y="343"/>
                  </a:lnTo>
                  <a:cubicBezTo>
                    <a:pt x="406" y="343"/>
                    <a:pt x="375" y="312"/>
                    <a:pt x="343" y="312"/>
                  </a:cubicBezTo>
                  <a:cubicBezTo>
                    <a:pt x="312" y="312"/>
                    <a:pt x="281" y="312"/>
                    <a:pt x="281" y="312"/>
                  </a:cubicBezTo>
                  <a:cubicBezTo>
                    <a:pt x="281" y="281"/>
                    <a:pt x="249" y="250"/>
                    <a:pt x="249" y="218"/>
                  </a:cubicBezTo>
                  <a:cubicBezTo>
                    <a:pt x="249" y="187"/>
                    <a:pt x="218" y="125"/>
                    <a:pt x="187" y="93"/>
                  </a:cubicBezTo>
                  <a:cubicBezTo>
                    <a:pt x="156" y="31"/>
                    <a:pt x="93" y="0"/>
                    <a:pt x="62" y="0"/>
                  </a:cubicBezTo>
                  <a:cubicBezTo>
                    <a:pt x="31" y="0"/>
                    <a:pt x="0" y="0"/>
                    <a:pt x="0" y="31"/>
                  </a:cubicBezTo>
                  <a:cubicBezTo>
                    <a:pt x="0" y="31"/>
                    <a:pt x="0" y="62"/>
                    <a:pt x="31" y="62"/>
                  </a:cubicBezTo>
                  <a:cubicBezTo>
                    <a:pt x="31" y="62"/>
                    <a:pt x="62" y="93"/>
                    <a:pt x="62" y="125"/>
                  </a:cubicBezTo>
                  <a:cubicBezTo>
                    <a:pt x="93" y="125"/>
                    <a:pt x="93" y="156"/>
                    <a:pt x="93" y="187"/>
                  </a:cubicBezTo>
                  <a:cubicBezTo>
                    <a:pt x="93" y="218"/>
                    <a:pt x="125" y="250"/>
                    <a:pt x="125" y="281"/>
                  </a:cubicBezTo>
                  <a:cubicBezTo>
                    <a:pt x="156" y="281"/>
                    <a:pt x="156" y="312"/>
                    <a:pt x="187" y="343"/>
                  </a:cubicBezTo>
                  <a:cubicBezTo>
                    <a:pt x="187" y="343"/>
                    <a:pt x="218" y="375"/>
                    <a:pt x="218" y="406"/>
                  </a:cubicBezTo>
                  <a:cubicBezTo>
                    <a:pt x="249" y="406"/>
                    <a:pt x="312" y="437"/>
                    <a:pt x="375" y="437"/>
                  </a:cubicBezTo>
                  <a:cubicBezTo>
                    <a:pt x="437" y="437"/>
                    <a:pt x="468" y="437"/>
                    <a:pt x="437" y="406"/>
                  </a:cubicBezTo>
                  <a:cubicBezTo>
                    <a:pt x="437" y="375"/>
                    <a:pt x="406" y="343"/>
                    <a:pt x="406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ChangeArrowheads="1"/>
            </p:cNvSpPr>
            <p:nvPr/>
          </p:nvSpPr>
          <p:spPr bwMode="auto">
            <a:xfrm>
              <a:off x="5458" y="2875"/>
              <a:ext cx="49" cy="105"/>
            </a:xfrm>
            <a:custGeom>
              <a:avLst/>
              <a:gdLst>
                <a:gd name="T0" fmla="*/ 62 w 220"/>
                <a:gd name="T1" fmla="*/ 343 h 469"/>
                <a:gd name="T2" fmla="*/ 62 w 220"/>
                <a:gd name="T3" fmla="*/ 343 h 469"/>
                <a:gd name="T4" fmla="*/ 0 w 220"/>
                <a:gd name="T5" fmla="*/ 406 h 469"/>
                <a:gd name="T6" fmla="*/ 0 w 220"/>
                <a:gd name="T7" fmla="*/ 437 h 469"/>
                <a:gd name="T8" fmla="*/ 94 w 220"/>
                <a:gd name="T9" fmla="*/ 468 h 469"/>
                <a:gd name="T10" fmla="*/ 156 w 220"/>
                <a:gd name="T11" fmla="*/ 437 h 469"/>
                <a:gd name="T12" fmla="*/ 219 w 220"/>
                <a:gd name="T13" fmla="*/ 375 h 469"/>
                <a:gd name="T14" fmla="*/ 219 w 220"/>
                <a:gd name="T15" fmla="*/ 343 h 469"/>
                <a:gd name="T16" fmla="*/ 219 w 220"/>
                <a:gd name="T17" fmla="*/ 312 h 469"/>
                <a:gd name="T18" fmla="*/ 219 w 220"/>
                <a:gd name="T19" fmla="*/ 187 h 469"/>
                <a:gd name="T20" fmla="*/ 219 w 220"/>
                <a:gd name="T21" fmla="*/ 156 h 469"/>
                <a:gd name="T22" fmla="*/ 219 w 220"/>
                <a:gd name="T23" fmla="*/ 93 h 469"/>
                <a:gd name="T24" fmla="*/ 187 w 220"/>
                <a:gd name="T25" fmla="*/ 31 h 469"/>
                <a:gd name="T26" fmla="*/ 125 w 220"/>
                <a:gd name="T27" fmla="*/ 31 h 469"/>
                <a:gd name="T28" fmla="*/ 125 w 220"/>
                <a:gd name="T29" fmla="*/ 93 h 469"/>
                <a:gd name="T30" fmla="*/ 156 w 220"/>
                <a:gd name="T31" fmla="*/ 156 h 469"/>
                <a:gd name="T32" fmla="*/ 125 w 220"/>
                <a:gd name="T33" fmla="*/ 218 h 469"/>
                <a:gd name="T34" fmla="*/ 94 w 220"/>
                <a:gd name="T35" fmla="*/ 281 h 469"/>
                <a:gd name="T36" fmla="*/ 94 w 220"/>
                <a:gd name="T37" fmla="*/ 312 h 469"/>
                <a:gd name="T38" fmla="*/ 62 w 220"/>
                <a:gd name="T39" fmla="*/ 34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469">
                  <a:moveTo>
                    <a:pt x="62" y="343"/>
                  </a:moveTo>
                  <a:lnTo>
                    <a:pt x="62" y="343"/>
                  </a:lnTo>
                  <a:cubicBezTo>
                    <a:pt x="31" y="343"/>
                    <a:pt x="0" y="375"/>
                    <a:pt x="0" y="406"/>
                  </a:cubicBezTo>
                  <a:lnTo>
                    <a:pt x="0" y="437"/>
                  </a:lnTo>
                  <a:cubicBezTo>
                    <a:pt x="31" y="468"/>
                    <a:pt x="62" y="468"/>
                    <a:pt x="94" y="468"/>
                  </a:cubicBezTo>
                  <a:cubicBezTo>
                    <a:pt x="125" y="468"/>
                    <a:pt x="156" y="437"/>
                    <a:pt x="156" y="437"/>
                  </a:cubicBezTo>
                  <a:cubicBezTo>
                    <a:pt x="156" y="406"/>
                    <a:pt x="187" y="375"/>
                    <a:pt x="219" y="375"/>
                  </a:cubicBezTo>
                  <a:cubicBezTo>
                    <a:pt x="219" y="375"/>
                    <a:pt x="219" y="375"/>
                    <a:pt x="219" y="343"/>
                  </a:cubicBezTo>
                  <a:cubicBezTo>
                    <a:pt x="219" y="312"/>
                    <a:pt x="219" y="312"/>
                    <a:pt x="219" y="312"/>
                  </a:cubicBezTo>
                  <a:cubicBezTo>
                    <a:pt x="219" y="250"/>
                    <a:pt x="219" y="187"/>
                    <a:pt x="219" y="187"/>
                  </a:cubicBezTo>
                  <a:cubicBezTo>
                    <a:pt x="219" y="187"/>
                    <a:pt x="219" y="187"/>
                    <a:pt x="219" y="156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62"/>
                    <a:pt x="187" y="31"/>
                  </a:cubicBezTo>
                  <a:cubicBezTo>
                    <a:pt x="156" y="0"/>
                    <a:pt x="156" y="0"/>
                    <a:pt x="125" y="31"/>
                  </a:cubicBezTo>
                  <a:cubicBezTo>
                    <a:pt x="125" y="62"/>
                    <a:pt x="125" y="93"/>
                    <a:pt x="125" y="93"/>
                  </a:cubicBezTo>
                  <a:cubicBezTo>
                    <a:pt x="156" y="125"/>
                    <a:pt x="156" y="125"/>
                    <a:pt x="156" y="156"/>
                  </a:cubicBezTo>
                  <a:cubicBezTo>
                    <a:pt x="125" y="156"/>
                    <a:pt x="125" y="187"/>
                    <a:pt x="125" y="218"/>
                  </a:cubicBezTo>
                  <a:cubicBezTo>
                    <a:pt x="94" y="250"/>
                    <a:pt x="94" y="281"/>
                    <a:pt x="94" y="281"/>
                  </a:cubicBezTo>
                  <a:cubicBezTo>
                    <a:pt x="125" y="281"/>
                    <a:pt x="125" y="312"/>
                    <a:pt x="94" y="312"/>
                  </a:cubicBezTo>
                  <a:cubicBezTo>
                    <a:pt x="94" y="343"/>
                    <a:pt x="62" y="343"/>
                    <a:pt x="62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 noChangeArrowheads="1"/>
            </p:cNvSpPr>
            <p:nvPr/>
          </p:nvSpPr>
          <p:spPr bwMode="auto">
            <a:xfrm>
              <a:off x="966" y="3563"/>
              <a:ext cx="28" cy="28"/>
            </a:xfrm>
            <a:custGeom>
              <a:avLst/>
              <a:gdLst>
                <a:gd name="T0" fmla="*/ 63 w 126"/>
                <a:gd name="T1" fmla="*/ 0 h 126"/>
                <a:gd name="T2" fmla="*/ 63 w 126"/>
                <a:gd name="T3" fmla="*/ 0 h 126"/>
                <a:gd name="T4" fmla="*/ 0 w 126"/>
                <a:gd name="T5" fmla="*/ 62 h 126"/>
                <a:gd name="T6" fmla="*/ 94 w 126"/>
                <a:gd name="T7" fmla="*/ 125 h 126"/>
                <a:gd name="T8" fmla="*/ 125 w 126"/>
                <a:gd name="T9" fmla="*/ 62 h 126"/>
                <a:gd name="T10" fmla="*/ 63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3" y="0"/>
                  </a:moveTo>
                  <a:lnTo>
                    <a:pt x="63" y="0"/>
                  </a:lnTo>
                  <a:cubicBezTo>
                    <a:pt x="0" y="0"/>
                    <a:pt x="0" y="31"/>
                    <a:pt x="0" y="62"/>
                  </a:cubicBezTo>
                  <a:cubicBezTo>
                    <a:pt x="0" y="94"/>
                    <a:pt x="32" y="125"/>
                    <a:pt x="94" y="125"/>
                  </a:cubicBezTo>
                  <a:cubicBezTo>
                    <a:pt x="125" y="125"/>
                    <a:pt x="125" y="94"/>
                    <a:pt x="125" y="62"/>
                  </a:cubicBezTo>
                  <a:cubicBezTo>
                    <a:pt x="125" y="31"/>
                    <a:pt x="94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ChangeArrowheads="1"/>
            </p:cNvSpPr>
            <p:nvPr/>
          </p:nvSpPr>
          <p:spPr bwMode="auto">
            <a:xfrm>
              <a:off x="888" y="3527"/>
              <a:ext cx="42" cy="35"/>
            </a:xfrm>
            <a:custGeom>
              <a:avLst/>
              <a:gdLst>
                <a:gd name="T0" fmla="*/ 93 w 188"/>
                <a:gd name="T1" fmla="*/ 0 h 157"/>
                <a:gd name="T2" fmla="*/ 93 w 188"/>
                <a:gd name="T3" fmla="*/ 0 h 157"/>
                <a:gd name="T4" fmla="*/ 0 w 188"/>
                <a:gd name="T5" fmla="*/ 31 h 157"/>
                <a:gd name="T6" fmla="*/ 125 w 188"/>
                <a:gd name="T7" fmla="*/ 125 h 157"/>
                <a:gd name="T8" fmla="*/ 187 w 188"/>
                <a:gd name="T9" fmla="*/ 93 h 157"/>
                <a:gd name="T10" fmla="*/ 93 w 188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57">
                  <a:moveTo>
                    <a:pt x="93" y="0"/>
                  </a:moveTo>
                  <a:lnTo>
                    <a:pt x="93" y="0"/>
                  </a:lnTo>
                  <a:cubicBezTo>
                    <a:pt x="31" y="0"/>
                    <a:pt x="0" y="0"/>
                    <a:pt x="0" y="31"/>
                  </a:cubicBezTo>
                  <a:cubicBezTo>
                    <a:pt x="31" y="62"/>
                    <a:pt x="62" y="93"/>
                    <a:pt x="125" y="125"/>
                  </a:cubicBezTo>
                  <a:cubicBezTo>
                    <a:pt x="156" y="156"/>
                    <a:pt x="187" y="156"/>
                    <a:pt x="187" y="93"/>
                  </a:cubicBezTo>
                  <a:cubicBezTo>
                    <a:pt x="187" y="62"/>
                    <a:pt x="125" y="0"/>
                    <a:pt x="9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 noChangeArrowheads="1"/>
            </p:cNvSpPr>
            <p:nvPr/>
          </p:nvSpPr>
          <p:spPr bwMode="auto">
            <a:xfrm>
              <a:off x="824" y="3442"/>
              <a:ext cx="70" cy="63"/>
            </a:xfrm>
            <a:custGeom>
              <a:avLst/>
              <a:gdLst>
                <a:gd name="T0" fmla="*/ 282 w 314"/>
                <a:gd name="T1" fmla="*/ 187 h 282"/>
                <a:gd name="T2" fmla="*/ 282 w 314"/>
                <a:gd name="T3" fmla="*/ 187 h 282"/>
                <a:gd name="T4" fmla="*/ 282 w 314"/>
                <a:gd name="T5" fmla="*/ 93 h 282"/>
                <a:gd name="T6" fmla="*/ 219 w 314"/>
                <a:gd name="T7" fmla="*/ 31 h 282"/>
                <a:gd name="T8" fmla="*/ 94 w 314"/>
                <a:gd name="T9" fmla="*/ 31 h 282"/>
                <a:gd name="T10" fmla="*/ 32 w 314"/>
                <a:gd name="T11" fmla="*/ 125 h 282"/>
                <a:gd name="T12" fmla="*/ 32 w 314"/>
                <a:gd name="T13" fmla="*/ 187 h 282"/>
                <a:gd name="T14" fmla="*/ 125 w 314"/>
                <a:gd name="T15" fmla="*/ 250 h 282"/>
                <a:gd name="T16" fmla="*/ 250 w 314"/>
                <a:gd name="T17" fmla="*/ 250 h 282"/>
                <a:gd name="T18" fmla="*/ 282 w 314"/>
                <a:gd name="T19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282">
                  <a:moveTo>
                    <a:pt x="282" y="187"/>
                  </a:moveTo>
                  <a:lnTo>
                    <a:pt x="282" y="187"/>
                  </a:lnTo>
                  <a:cubicBezTo>
                    <a:pt x="250" y="156"/>
                    <a:pt x="250" y="125"/>
                    <a:pt x="282" y="93"/>
                  </a:cubicBezTo>
                  <a:cubicBezTo>
                    <a:pt x="282" y="93"/>
                    <a:pt x="282" y="62"/>
                    <a:pt x="219" y="31"/>
                  </a:cubicBezTo>
                  <a:cubicBezTo>
                    <a:pt x="188" y="0"/>
                    <a:pt x="125" y="31"/>
                    <a:pt x="94" y="31"/>
                  </a:cubicBezTo>
                  <a:cubicBezTo>
                    <a:pt x="94" y="62"/>
                    <a:pt x="32" y="93"/>
                    <a:pt x="32" y="125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63" y="187"/>
                    <a:pt x="94" y="218"/>
                    <a:pt x="125" y="250"/>
                  </a:cubicBezTo>
                  <a:cubicBezTo>
                    <a:pt x="125" y="250"/>
                    <a:pt x="188" y="281"/>
                    <a:pt x="250" y="250"/>
                  </a:cubicBezTo>
                  <a:cubicBezTo>
                    <a:pt x="282" y="250"/>
                    <a:pt x="313" y="218"/>
                    <a:pt x="28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ChangeArrowheads="1"/>
            </p:cNvSpPr>
            <p:nvPr/>
          </p:nvSpPr>
          <p:spPr bwMode="auto">
            <a:xfrm>
              <a:off x="739" y="3407"/>
              <a:ext cx="84" cy="49"/>
            </a:xfrm>
            <a:custGeom>
              <a:avLst/>
              <a:gdLst>
                <a:gd name="T0" fmla="*/ 375 w 376"/>
                <a:gd name="T1" fmla="*/ 63 h 220"/>
                <a:gd name="T2" fmla="*/ 375 w 376"/>
                <a:gd name="T3" fmla="*/ 63 h 220"/>
                <a:gd name="T4" fmla="*/ 282 w 376"/>
                <a:gd name="T5" fmla="*/ 32 h 220"/>
                <a:gd name="T6" fmla="*/ 157 w 376"/>
                <a:gd name="T7" fmla="*/ 63 h 220"/>
                <a:gd name="T8" fmla="*/ 32 w 376"/>
                <a:gd name="T9" fmla="*/ 94 h 220"/>
                <a:gd name="T10" fmla="*/ 32 w 376"/>
                <a:gd name="T11" fmla="*/ 157 h 220"/>
                <a:gd name="T12" fmla="*/ 125 w 376"/>
                <a:gd name="T13" fmla="*/ 219 h 220"/>
                <a:gd name="T14" fmla="*/ 250 w 376"/>
                <a:gd name="T15" fmla="*/ 188 h 220"/>
                <a:gd name="T16" fmla="*/ 344 w 376"/>
                <a:gd name="T17" fmla="*/ 157 h 220"/>
                <a:gd name="T18" fmla="*/ 375 w 376"/>
                <a:gd name="T19" fmla="*/ 6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220">
                  <a:moveTo>
                    <a:pt x="375" y="63"/>
                  </a:moveTo>
                  <a:lnTo>
                    <a:pt x="375" y="63"/>
                  </a:lnTo>
                  <a:cubicBezTo>
                    <a:pt x="375" y="32"/>
                    <a:pt x="313" y="0"/>
                    <a:pt x="282" y="32"/>
                  </a:cubicBezTo>
                  <a:cubicBezTo>
                    <a:pt x="250" y="32"/>
                    <a:pt x="188" y="63"/>
                    <a:pt x="157" y="63"/>
                  </a:cubicBezTo>
                  <a:cubicBezTo>
                    <a:pt x="94" y="63"/>
                    <a:pt x="63" y="94"/>
                    <a:pt x="32" y="94"/>
                  </a:cubicBezTo>
                  <a:cubicBezTo>
                    <a:pt x="0" y="94"/>
                    <a:pt x="0" y="125"/>
                    <a:pt x="32" y="157"/>
                  </a:cubicBezTo>
                  <a:cubicBezTo>
                    <a:pt x="63" y="188"/>
                    <a:pt x="125" y="219"/>
                    <a:pt x="125" y="219"/>
                  </a:cubicBezTo>
                  <a:cubicBezTo>
                    <a:pt x="157" y="219"/>
                    <a:pt x="219" y="188"/>
                    <a:pt x="250" y="188"/>
                  </a:cubicBezTo>
                  <a:cubicBezTo>
                    <a:pt x="282" y="188"/>
                    <a:pt x="313" y="188"/>
                    <a:pt x="344" y="157"/>
                  </a:cubicBezTo>
                  <a:cubicBezTo>
                    <a:pt x="375" y="157"/>
                    <a:pt x="375" y="94"/>
                    <a:pt x="375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 noChangeArrowheads="1"/>
            </p:cNvSpPr>
            <p:nvPr/>
          </p:nvSpPr>
          <p:spPr bwMode="auto">
            <a:xfrm>
              <a:off x="696" y="3456"/>
              <a:ext cx="56" cy="35"/>
            </a:xfrm>
            <a:custGeom>
              <a:avLst/>
              <a:gdLst>
                <a:gd name="T0" fmla="*/ 219 w 251"/>
                <a:gd name="T1" fmla="*/ 63 h 157"/>
                <a:gd name="T2" fmla="*/ 219 w 251"/>
                <a:gd name="T3" fmla="*/ 63 h 157"/>
                <a:gd name="T4" fmla="*/ 125 w 251"/>
                <a:gd name="T5" fmla="*/ 31 h 157"/>
                <a:gd name="T6" fmla="*/ 31 w 251"/>
                <a:gd name="T7" fmla="*/ 0 h 157"/>
                <a:gd name="T8" fmla="*/ 0 w 251"/>
                <a:gd name="T9" fmla="*/ 31 h 157"/>
                <a:gd name="T10" fmla="*/ 62 w 251"/>
                <a:gd name="T11" fmla="*/ 125 h 157"/>
                <a:gd name="T12" fmla="*/ 156 w 251"/>
                <a:gd name="T13" fmla="*/ 156 h 157"/>
                <a:gd name="T14" fmla="*/ 250 w 251"/>
                <a:gd name="T15" fmla="*/ 94 h 157"/>
                <a:gd name="T16" fmla="*/ 219 w 251"/>
                <a:gd name="T17" fmla="*/ 6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7">
                  <a:moveTo>
                    <a:pt x="219" y="63"/>
                  </a:moveTo>
                  <a:lnTo>
                    <a:pt x="219" y="63"/>
                  </a:lnTo>
                  <a:cubicBezTo>
                    <a:pt x="187" y="63"/>
                    <a:pt x="156" y="31"/>
                    <a:pt x="125" y="31"/>
                  </a:cubicBezTo>
                  <a:cubicBezTo>
                    <a:pt x="94" y="0"/>
                    <a:pt x="62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31" y="63"/>
                    <a:pt x="31" y="94"/>
                    <a:pt x="62" y="125"/>
                  </a:cubicBezTo>
                  <a:cubicBezTo>
                    <a:pt x="62" y="125"/>
                    <a:pt x="94" y="156"/>
                    <a:pt x="156" y="156"/>
                  </a:cubicBezTo>
                  <a:cubicBezTo>
                    <a:pt x="219" y="156"/>
                    <a:pt x="250" y="156"/>
                    <a:pt x="250" y="94"/>
                  </a:cubicBezTo>
                  <a:cubicBezTo>
                    <a:pt x="250" y="63"/>
                    <a:pt x="219" y="63"/>
                    <a:pt x="219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ChangeArrowheads="1"/>
            </p:cNvSpPr>
            <p:nvPr/>
          </p:nvSpPr>
          <p:spPr bwMode="auto">
            <a:xfrm>
              <a:off x="881" y="3315"/>
              <a:ext cx="49" cy="56"/>
            </a:xfrm>
            <a:custGeom>
              <a:avLst/>
              <a:gdLst>
                <a:gd name="T0" fmla="*/ 157 w 220"/>
                <a:gd name="T1" fmla="*/ 219 h 251"/>
                <a:gd name="T2" fmla="*/ 157 w 220"/>
                <a:gd name="T3" fmla="*/ 219 h 251"/>
                <a:gd name="T4" fmla="*/ 188 w 220"/>
                <a:gd name="T5" fmla="*/ 219 h 251"/>
                <a:gd name="T6" fmla="*/ 188 w 220"/>
                <a:gd name="T7" fmla="*/ 156 h 251"/>
                <a:gd name="T8" fmla="*/ 157 w 220"/>
                <a:gd name="T9" fmla="*/ 94 h 251"/>
                <a:gd name="T10" fmla="*/ 63 w 220"/>
                <a:gd name="T11" fmla="*/ 31 h 251"/>
                <a:gd name="T12" fmla="*/ 0 w 220"/>
                <a:gd name="T13" fmla="*/ 63 h 251"/>
                <a:gd name="T14" fmla="*/ 32 w 220"/>
                <a:gd name="T15" fmla="*/ 156 h 251"/>
                <a:gd name="T16" fmla="*/ 157 w 220"/>
                <a:gd name="T17" fmla="*/ 21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51">
                  <a:moveTo>
                    <a:pt x="157" y="219"/>
                  </a:moveTo>
                  <a:lnTo>
                    <a:pt x="157" y="219"/>
                  </a:lnTo>
                  <a:cubicBezTo>
                    <a:pt x="188" y="250"/>
                    <a:pt x="219" y="250"/>
                    <a:pt x="188" y="219"/>
                  </a:cubicBezTo>
                  <a:cubicBezTo>
                    <a:pt x="188" y="188"/>
                    <a:pt x="188" y="156"/>
                    <a:pt x="188" y="156"/>
                  </a:cubicBezTo>
                  <a:cubicBezTo>
                    <a:pt x="188" y="156"/>
                    <a:pt x="188" y="156"/>
                    <a:pt x="157" y="94"/>
                  </a:cubicBezTo>
                  <a:cubicBezTo>
                    <a:pt x="157" y="63"/>
                    <a:pt x="94" y="31"/>
                    <a:pt x="63" y="31"/>
                  </a:cubicBezTo>
                  <a:cubicBezTo>
                    <a:pt x="32" y="0"/>
                    <a:pt x="0" y="31"/>
                    <a:pt x="0" y="63"/>
                  </a:cubicBezTo>
                  <a:cubicBezTo>
                    <a:pt x="0" y="94"/>
                    <a:pt x="32" y="156"/>
                    <a:pt x="32" y="156"/>
                  </a:cubicBezTo>
                  <a:cubicBezTo>
                    <a:pt x="63" y="188"/>
                    <a:pt x="125" y="219"/>
                    <a:pt x="157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 noChangeArrowheads="1"/>
            </p:cNvSpPr>
            <p:nvPr/>
          </p:nvSpPr>
          <p:spPr bwMode="auto">
            <a:xfrm>
              <a:off x="562" y="2819"/>
              <a:ext cx="106" cy="91"/>
            </a:xfrm>
            <a:custGeom>
              <a:avLst/>
              <a:gdLst>
                <a:gd name="T0" fmla="*/ 438 w 470"/>
                <a:gd name="T1" fmla="*/ 187 h 407"/>
                <a:gd name="T2" fmla="*/ 438 w 470"/>
                <a:gd name="T3" fmla="*/ 187 h 407"/>
                <a:gd name="T4" fmla="*/ 313 w 470"/>
                <a:gd name="T5" fmla="*/ 93 h 407"/>
                <a:gd name="T6" fmla="*/ 156 w 470"/>
                <a:gd name="T7" fmla="*/ 31 h 407"/>
                <a:gd name="T8" fmla="*/ 31 w 470"/>
                <a:gd name="T9" fmla="*/ 0 h 407"/>
                <a:gd name="T10" fmla="*/ 31 w 470"/>
                <a:gd name="T11" fmla="*/ 62 h 407"/>
                <a:gd name="T12" fmla="*/ 156 w 470"/>
                <a:gd name="T13" fmla="*/ 125 h 407"/>
                <a:gd name="T14" fmla="*/ 250 w 470"/>
                <a:gd name="T15" fmla="*/ 187 h 407"/>
                <a:gd name="T16" fmla="*/ 313 w 470"/>
                <a:gd name="T17" fmla="*/ 250 h 407"/>
                <a:gd name="T18" fmla="*/ 375 w 470"/>
                <a:gd name="T19" fmla="*/ 343 h 407"/>
                <a:gd name="T20" fmla="*/ 438 w 470"/>
                <a:gd name="T21" fmla="*/ 375 h 407"/>
                <a:gd name="T22" fmla="*/ 469 w 470"/>
                <a:gd name="T23" fmla="*/ 312 h 407"/>
                <a:gd name="T24" fmla="*/ 438 w 470"/>
                <a:gd name="T25" fmla="*/ 18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0" h="407">
                  <a:moveTo>
                    <a:pt x="438" y="187"/>
                  </a:moveTo>
                  <a:lnTo>
                    <a:pt x="438" y="187"/>
                  </a:lnTo>
                  <a:cubicBezTo>
                    <a:pt x="406" y="156"/>
                    <a:pt x="375" y="125"/>
                    <a:pt x="313" y="93"/>
                  </a:cubicBezTo>
                  <a:cubicBezTo>
                    <a:pt x="281" y="93"/>
                    <a:pt x="219" y="31"/>
                    <a:pt x="156" y="31"/>
                  </a:cubicBezTo>
                  <a:cubicBezTo>
                    <a:pt x="125" y="0"/>
                    <a:pt x="63" y="0"/>
                    <a:pt x="31" y="0"/>
                  </a:cubicBezTo>
                  <a:cubicBezTo>
                    <a:pt x="0" y="0"/>
                    <a:pt x="0" y="31"/>
                    <a:pt x="31" y="62"/>
                  </a:cubicBezTo>
                  <a:cubicBezTo>
                    <a:pt x="63" y="93"/>
                    <a:pt x="125" y="125"/>
                    <a:pt x="156" y="125"/>
                  </a:cubicBezTo>
                  <a:cubicBezTo>
                    <a:pt x="188" y="125"/>
                    <a:pt x="250" y="156"/>
                    <a:pt x="250" y="187"/>
                  </a:cubicBezTo>
                  <a:cubicBezTo>
                    <a:pt x="281" y="187"/>
                    <a:pt x="281" y="218"/>
                    <a:pt x="313" y="250"/>
                  </a:cubicBezTo>
                  <a:cubicBezTo>
                    <a:pt x="344" y="250"/>
                    <a:pt x="344" y="281"/>
                    <a:pt x="375" y="343"/>
                  </a:cubicBezTo>
                  <a:cubicBezTo>
                    <a:pt x="375" y="375"/>
                    <a:pt x="406" y="406"/>
                    <a:pt x="438" y="375"/>
                  </a:cubicBezTo>
                  <a:cubicBezTo>
                    <a:pt x="469" y="375"/>
                    <a:pt x="469" y="343"/>
                    <a:pt x="469" y="312"/>
                  </a:cubicBezTo>
                  <a:cubicBezTo>
                    <a:pt x="469" y="281"/>
                    <a:pt x="438" y="218"/>
                    <a:pt x="438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 noChangeArrowheads="1"/>
            </p:cNvSpPr>
            <p:nvPr/>
          </p:nvSpPr>
          <p:spPr bwMode="auto">
            <a:xfrm>
              <a:off x="1660" y="3159"/>
              <a:ext cx="56" cy="56"/>
            </a:xfrm>
            <a:custGeom>
              <a:avLst/>
              <a:gdLst>
                <a:gd name="T0" fmla="*/ 187 w 251"/>
                <a:gd name="T1" fmla="*/ 62 h 251"/>
                <a:gd name="T2" fmla="*/ 187 w 251"/>
                <a:gd name="T3" fmla="*/ 62 h 251"/>
                <a:gd name="T4" fmla="*/ 62 w 251"/>
                <a:gd name="T5" fmla="*/ 0 h 251"/>
                <a:gd name="T6" fmla="*/ 31 w 251"/>
                <a:gd name="T7" fmla="*/ 31 h 251"/>
                <a:gd name="T8" fmla="*/ 62 w 251"/>
                <a:gd name="T9" fmla="*/ 93 h 251"/>
                <a:gd name="T10" fmla="*/ 62 w 251"/>
                <a:gd name="T11" fmla="*/ 156 h 251"/>
                <a:gd name="T12" fmla="*/ 156 w 251"/>
                <a:gd name="T13" fmla="*/ 250 h 251"/>
                <a:gd name="T14" fmla="*/ 250 w 251"/>
                <a:gd name="T15" fmla="*/ 156 h 251"/>
                <a:gd name="T16" fmla="*/ 187 w 251"/>
                <a:gd name="T17" fmla="*/ 6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51">
                  <a:moveTo>
                    <a:pt x="187" y="62"/>
                  </a:moveTo>
                  <a:lnTo>
                    <a:pt x="187" y="62"/>
                  </a:lnTo>
                  <a:cubicBezTo>
                    <a:pt x="125" y="31"/>
                    <a:pt x="94" y="31"/>
                    <a:pt x="62" y="0"/>
                  </a:cubicBezTo>
                  <a:cubicBezTo>
                    <a:pt x="31" y="0"/>
                    <a:pt x="0" y="0"/>
                    <a:pt x="31" y="31"/>
                  </a:cubicBezTo>
                  <a:cubicBezTo>
                    <a:pt x="31" y="62"/>
                    <a:pt x="62" y="93"/>
                    <a:pt x="62" y="93"/>
                  </a:cubicBezTo>
                  <a:cubicBezTo>
                    <a:pt x="62" y="93"/>
                    <a:pt x="94" y="125"/>
                    <a:pt x="62" y="156"/>
                  </a:cubicBezTo>
                  <a:cubicBezTo>
                    <a:pt x="62" y="218"/>
                    <a:pt x="94" y="250"/>
                    <a:pt x="156" y="250"/>
                  </a:cubicBezTo>
                  <a:cubicBezTo>
                    <a:pt x="219" y="250"/>
                    <a:pt x="250" y="218"/>
                    <a:pt x="250" y="156"/>
                  </a:cubicBezTo>
                  <a:cubicBezTo>
                    <a:pt x="250" y="125"/>
                    <a:pt x="219" y="62"/>
                    <a:pt x="187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ChangeArrowheads="1"/>
            </p:cNvSpPr>
            <p:nvPr/>
          </p:nvSpPr>
          <p:spPr bwMode="auto">
            <a:xfrm>
              <a:off x="314" y="3492"/>
              <a:ext cx="35" cy="77"/>
            </a:xfrm>
            <a:custGeom>
              <a:avLst/>
              <a:gdLst>
                <a:gd name="T0" fmla="*/ 125 w 158"/>
                <a:gd name="T1" fmla="*/ 0 h 345"/>
                <a:gd name="T2" fmla="*/ 125 w 158"/>
                <a:gd name="T3" fmla="*/ 0 h 345"/>
                <a:gd name="T4" fmla="*/ 63 w 158"/>
                <a:gd name="T5" fmla="*/ 94 h 345"/>
                <a:gd name="T6" fmla="*/ 0 w 158"/>
                <a:gd name="T7" fmla="*/ 157 h 345"/>
                <a:gd name="T8" fmla="*/ 0 w 158"/>
                <a:gd name="T9" fmla="*/ 219 h 345"/>
                <a:gd name="T10" fmla="*/ 32 w 158"/>
                <a:gd name="T11" fmla="*/ 313 h 345"/>
                <a:gd name="T12" fmla="*/ 63 w 158"/>
                <a:gd name="T13" fmla="*/ 313 h 345"/>
                <a:gd name="T14" fmla="*/ 125 w 158"/>
                <a:gd name="T15" fmla="*/ 219 h 345"/>
                <a:gd name="T16" fmla="*/ 157 w 158"/>
                <a:gd name="T17" fmla="*/ 94 h 345"/>
                <a:gd name="T18" fmla="*/ 157 w 158"/>
                <a:gd name="T19" fmla="*/ 0 h 345"/>
                <a:gd name="T20" fmla="*/ 125 w 158"/>
                <a:gd name="T21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345">
                  <a:moveTo>
                    <a:pt x="125" y="0"/>
                  </a:moveTo>
                  <a:lnTo>
                    <a:pt x="125" y="0"/>
                  </a:lnTo>
                  <a:cubicBezTo>
                    <a:pt x="94" y="32"/>
                    <a:pt x="94" y="63"/>
                    <a:pt x="63" y="94"/>
                  </a:cubicBezTo>
                  <a:cubicBezTo>
                    <a:pt x="32" y="94"/>
                    <a:pt x="0" y="157"/>
                    <a:pt x="0" y="157"/>
                  </a:cubicBezTo>
                  <a:cubicBezTo>
                    <a:pt x="0" y="188"/>
                    <a:pt x="0" y="219"/>
                    <a:pt x="0" y="219"/>
                  </a:cubicBezTo>
                  <a:cubicBezTo>
                    <a:pt x="32" y="219"/>
                    <a:pt x="32" y="282"/>
                    <a:pt x="32" y="313"/>
                  </a:cubicBezTo>
                  <a:cubicBezTo>
                    <a:pt x="32" y="344"/>
                    <a:pt x="32" y="344"/>
                    <a:pt x="63" y="313"/>
                  </a:cubicBezTo>
                  <a:cubicBezTo>
                    <a:pt x="94" y="282"/>
                    <a:pt x="125" y="250"/>
                    <a:pt x="125" y="219"/>
                  </a:cubicBezTo>
                  <a:cubicBezTo>
                    <a:pt x="157" y="188"/>
                    <a:pt x="157" y="125"/>
                    <a:pt x="157" y="94"/>
                  </a:cubicBezTo>
                  <a:cubicBezTo>
                    <a:pt x="157" y="63"/>
                    <a:pt x="157" y="0"/>
                    <a:pt x="157" y="0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61"/>
            <p:cNvSpPr>
              <a:spLocks noChangeArrowheads="1"/>
            </p:cNvSpPr>
            <p:nvPr/>
          </p:nvSpPr>
          <p:spPr bwMode="auto">
            <a:xfrm>
              <a:off x="257" y="3669"/>
              <a:ext cx="28" cy="70"/>
            </a:xfrm>
            <a:custGeom>
              <a:avLst/>
              <a:gdLst>
                <a:gd name="T0" fmla="*/ 94 w 126"/>
                <a:gd name="T1" fmla="*/ 93 h 313"/>
                <a:gd name="T2" fmla="*/ 94 w 126"/>
                <a:gd name="T3" fmla="*/ 93 h 313"/>
                <a:gd name="T4" fmla="*/ 32 w 126"/>
                <a:gd name="T5" fmla="*/ 218 h 313"/>
                <a:gd name="T6" fmla="*/ 63 w 126"/>
                <a:gd name="T7" fmla="*/ 281 h 313"/>
                <a:gd name="T8" fmla="*/ 125 w 126"/>
                <a:gd name="T9" fmla="*/ 187 h 313"/>
                <a:gd name="T10" fmla="*/ 125 w 126"/>
                <a:gd name="T11" fmla="*/ 62 h 313"/>
                <a:gd name="T12" fmla="*/ 125 w 126"/>
                <a:gd name="T13" fmla="*/ 0 h 313"/>
                <a:gd name="T14" fmla="*/ 94 w 126"/>
                <a:gd name="T15" fmla="*/ 9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313">
                  <a:moveTo>
                    <a:pt x="94" y="93"/>
                  </a:moveTo>
                  <a:lnTo>
                    <a:pt x="94" y="93"/>
                  </a:lnTo>
                  <a:cubicBezTo>
                    <a:pt x="94" y="125"/>
                    <a:pt x="63" y="187"/>
                    <a:pt x="32" y="218"/>
                  </a:cubicBezTo>
                  <a:cubicBezTo>
                    <a:pt x="0" y="281"/>
                    <a:pt x="32" y="312"/>
                    <a:pt x="63" y="281"/>
                  </a:cubicBezTo>
                  <a:cubicBezTo>
                    <a:pt x="94" y="281"/>
                    <a:pt x="125" y="218"/>
                    <a:pt x="125" y="187"/>
                  </a:cubicBezTo>
                  <a:cubicBezTo>
                    <a:pt x="125" y="156"/>
                    <a:pt x="125" y="93"/>
                    <a:pt x="125" y="62"/>
                  </a:cubicBezTo>
                  <a:cubicBezTo>
                    <a:pt x="125" y="31"/>
                    <a:pt x="125" y="0"/>
                    <a:pt x="125" y="0"/>
                  </a:cubicBezTo>
                  <a:cubicBezTo>
                    <a:pt x="94" y="31"/>
                    <a:pt x="94" y="62"/>
                    <a:pt x="94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62"/>
            <p:cNvSpPr>
              <a:spLocks noChangeArrowheads="1"/>
            </p:cNvSpPr>
            <p:nvPr/>
          </p:nvSpPr>
          <p:spPr bwMode="auto">
            <a:xfrm>
              <a:off x="300" y="3974"/>
              <a:ext cx="28" cy="28"/>
            </a:xfrm>
            <a:custGeom>
              <a:avLst/>
              <a:gdLst>
                <a:gd name="T0" fmla="*/ 0 w 126"/>
                <a:gd name="T1" fmla="*/ 32 h 126"/>
                <a:gd name="T2" fmla="*/ 0 w 126"/>
                <a:gd name="T3" fmla="*/ 32 h 126"/>
                <a:gd name="T4" fmla="*/ 0 w 126"/>
                <a:gd name="T5" fmla="*/ 94 h 126"/>
                <a:gd name="T6" fmla="*/ 62 w 126"/>
                <a:gd name="T7" fmla="*/ 125 h 126"/>
                <a:gd name="T8" fmla="*/ 125 w 126"/>
                <a:gd name="T9" fmla="*/ 94 h 126"/>
                <a:gd name="T10" fmla="*/ 62 w 126"/>
                <a:gd name="T11" fmla="*/ 0 h 126"/>
                <a:gd name="T12" fmla="*/ 0 w 126"/>
                <a:gd name="T13" fmla="*/ 3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26">
                  <a:moveTo>
                    <a:pt x="0" y="32"/>
                  </a:moveTo>
                  <a:lnTo>
                    <a:pt x="0" y="32"/>
                  </a:lnTo>
                  <a:cubicBezTo>
                    <a:pt x="0" y="32"/>
                    <a:pt x="0" y="63"/>
                    <a:pt x="0" y="94"/>
                  </a:cubicBezTo>
                  <a:cubicBezTo>
                    <a:pt x="31" y="94"/>
                    <a:pt x="62" y="125"/>
                    <a:pt x="62" y="125"/>
                  </a:cubicBezTo>
                  <a:cubicBezTo>
                    <a:pt x="94" y="125"/>
                    <a:pt x="125" y="125"/>
                    <a:pt x="125" y="94"/>
                  </a:cubicBezTo>
                  <a:cubicBezTo>
                    <a:pt x="125" y="63"/>
                    <a:pt x="94" y="32"/>
                    <a:pt x="62" y="0"/>
                  </a:cubicBezTo>
                  <a:cubicBezTo>
                    <a:pt x="62" y="0"/>
                    <a:pt x="31" y="0"/>
                    <a:pt x="0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63"/>
            <p:cNvSpPr>
              <a:spLocks noChangeArrowheads="1"/>
            </p:cNvSpPr>
            <p:nvPr/>
          </p:nvSpPr>
          <p:spPr bwMode="auto">
            <a:xfrm>
              <a:off x="817" y="3641"/>
              <a:ext cx="35" cy="35"/>
            </a:xfrm>
            <a:custGeom>
              <a:avLst/>
              <a:gdLst>
                <a:gd name="T0" fmla="*/ 0 w 157"/>
                <a:gd name="T1" fmla="*/ 31 h 157"/>
                <a:gd name="T2" fmla="*/ 0 w 157"/>
                <a:gd name="T3" fmla="*/ 31 h 157"/>
                <a:gd name="T4" fmla="*/ 0 w 157"/>
                <a:gd name="T5" fmla="*/ 93 h 157"/>
                <a:gd name="T6" fmla="*/ 94 w 157"/>
                <a:gd name="T7" fmla="*/ 125 h 157"/>
                <a:gd name="T8" fmla="*/ 156 w 157"/>
                <a:gd name="T9" fmla="*/ 62 h 157"/>
                <a:gd name="T10" fmla="*/ 63 w 157"/>
                <a:gd name="T11" fmla="*/ 0 h 157"/>
                <a:gd name="T12" fmla="*/ 0 w 157"/>
                <a:gd name="T13" fmla="*/ 3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57">
                  <a:moveTo>
                    <a:pt x="0" y="31"/>
                  </a:moveTo>
                  <a:lnTo>
                    <a:pt x="0" y="31"/>
                  </a:lnTo>
                  <a:cubicBezTo>
                    <a:pt x="0" y="62"/>
                    <a:pt x="0" y="93"/>
                    <a:pt x="0" y="93"/>
                  </a:cubicBezTo>
                  <a:cubicBezTo>
                    <a:pt x="31" y="125"/>
                    <a:pt x="63" y="156"/>
                    <a:pt x="94" y="125"/>
                  </a:cubicBezTo>
                  <a:cubicBezTo>
                    <a:pt x="125" y="125"/>
                    <a:pt x="156" y="93"/>
                    <a:pt x="156" y="62"/>
                  </a:cubicBezTo>
                  <a:cubicBezTo>
                    <a:pt x="156" y="31"/>
                    <a:pt x="125" y="0"/>
                    <a:pt x="63" y="0"/>
                  </a:cubicBezTo>
                  <a:cubicBezTo>
                    <a:pt x="31" y="0"/>
                    <a:pt x="0" y="31"/>
                    <a:pt x="0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64"/>
            <p:cNvSpPr>
              <a:spLocks noChangeArrowheads="1"/>
            </p:cNvSpPr>
            <p:nvPr/>
          </p:nvSpPr>
          <p:spPr bwMode="auto">
            <a:xfrm>
              <a:off x="576" y="3492"/>
              <a:ext cx="56" cy="35"/>
            </a:xfrm>
            <a:custGeom>
              <a:avLst/>
              <a:gdLst>
                <a:gd name="T0" fmla="*/ 93 w 251"/>
                <a:gd name="T1" fmla="*/ 32 h 158"/>
                <a:gd name="T2" fmla="*/ 93 w 251"/>
                <a:gd name="T3" fmla="*/ 32 h 158"/>
                <a:gd name="T4" fmla="*/ 31 w 251"/>
                <a:gd name="T5" fmla="*/ 0 h 158"/>
                <a:gd name="T6" fmla="*/ 0 w 251"/>
                <a:gd name="T7" fmla="*/ 32 h 158"/>
                <a:gd name="T8" fmla="*/ 62 w 251"/>
                <a:gd name="T9" fmla="*/ 94 h 158"/>
                <a:gd name="T10" fmla="*/ 156 w 251"/>
                <a:gd name="T11" fmla="*/ 157 h 158"/>
                <a:gd name="T12" fmla="*/ 218 w 251"/>
                <a:gd name="T13" fmla="*/ 157 h 158"/>
                <a:gd name="T14" fmla="*/ 218 w 251"/>
                <a:gd name="T15" fmla="*/ 63 h 158"/>
                <a:gd name="T16" fmla="*/ 93 w 251"/>
                <a:gd name="T17" fmla="*/ 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8">
                  <a:moveTo>
                    <a:pt x="93" y="32"/>
                  </a:moveTo>
                  <a:lnTo>
                    <a:pt x="93" y="32"/>
                  </a:lnTo>
                  <a:cubicBezTo>
                    <a:pt x="62" y="32"/>
                    <a:pt x="31" y="32"/>
                    <a:pt x="31" y="0"/>
                  </a:cubicBezTo>
                  <a:cubicBezTo>
                    <a:pt x="0" y="0"/>
                    <a:pt x="0" y="32"/>
                    <a:pt x="0" y="32"/>
                  </a:cubicBezTo>
                  <a:cubicBezTo>
                    <a:pt x="0" y="63"/>
                    <a:pt x="31" y="94"/>
                    <a:pt x="62" y="94"/>
                  </a:cubicBezTo>
                  <a:cubicBezTo>
                    <a:pt x="93" y="94"/>
                    <a:pt x="125" y="125"/>
                    <a:pt x="156" y="157"/>
                  </a:cubicBezTo>
                  <a:cubicBezTo>
                    <a:pt x="156" y="157"/>
                    <a:pt x="187" y="157"/>
                    <a:pt x="218" y="157"/>
                  </a:cubicBezTo>
                  <a:cubicBezTo>
                    <a:pt x="250" y="125"/>
                    <a:pt x="250" y="94"/>
                    <a:pt x="218" y="63"/>
                  </a:cubicBezTo>
                  <a:cubicBezTo>
                    <a:pt x="187" y="63"/>
                    <a:pt x="125" y="32"/>
                    <a:pt x="93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5"/>
            <p:cNvSpPr>
              <a:spLocks noChangeArrowheads="1"/>
            </p:cNvSpPr>
            <p:nvPr/>
          </p:nvSpPr>
          <p:spPr bwMode="auto">
            <a:xfrm>
              <a:off x="363" y="3400"/>
              <a:ext cx="99" cy="42"/>
            </a:xfrm>
            <a:custGeom>
              <a:avLst/>
              <a:gdLst>
                <a:gd name="T0" fmla="*/ 313 w 439"/>
                <a:gd name="T1" fmla="*/ 125 h 189"/>
                <a:gd name="T2" fmla="*/ 313 w 439"/>
                <a:gd name="T3" fmla="*/ 125 h 189"/>
                <a:gd name="T4" fmla="*/ 219 w 439"/>
                <a:gd name="T5" fmla="*/ 31 h 189"/>
                <a:gd name="T6" fmla="*/ 94 w 439"/>
                <a:gd name="T7" fmla="*/ 0 h 189"/>
                <a:gd name="T8" fmla="*/ 0 w 439"/>
                <a:gd name="T9" fmla="*/ 63 h 189"/>
                <a:gd name="T10" fmla="*/ 94 w 439"/>
                <a:gd name="T11" fmla="*/ 125 h 189"/>
                <a:gd name="T12" fmla="*/ 188 w 439"/>
                <a:gd name="T13" fmla="*/ 156 h 189"/>
                <a:gd name="T14" fmla="*/ 250 w 439"/>
                <a:gd name="T15" fmla="*/ 188 h 189"/>
                <a:gd name="T16" fmla="*/ 375 w 439"/>
                <a:gd name="T17" fmla="*/ 188 h 189"/>
                <a:gd name="T18" fmla="*/ 406 w 439"/>
                <a:gd name="T19" fmla="*/ 156 h 189"/>
                <a:gd name="T20" fmla="*/ 313 w 439"/>
                <a:gd name="T2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89">
                  <a:moveTo>
                    <a:pt x="313" y="125"/>
                  </a:moveTo>
                  <a:lnTo>
                    <a:pt x="313" y="125"/>
                  </a:lnTo>
                  <a:cubicBezTo>
                    <a:pt x="281" y="94"/>
                    <a:pt x="250" y="63"/>
                    <a:pt x="219" y="31"/>
                  </a:cubicBezTo>
                  <a:cubicBezTo>
                    <a:pt x="219" y="31"/>
                    <a:pt x="156" y="0"/>
                    <a:pt x="94" y="0"/>
                  </a:cubicBezTo>
                  <a:cubicBezTo>
                    <a:pt x="31" y="0"/>
                    <a:pt x="0" y="31"/>
                    <a:pt x="0" y="63"/>
                  </a:cubicBezTo>
                  <a:cubicBezTo>
                    <a:pt x="31" y="94"/>
                    <a:pt x="63" y="125"/>
                    <a:pt x="94" y="125"/>
                  </a:cubicBezTo>
                  <a:cubicBezTo>
                    <a:pt x="94" y="125"/>
                    <a:pt x="125" y="125"/>
                    <a:pt x="188" y="156"/>
                  </a:cubicBezTo>
                  <a:cubicBezTo>
                    <a:pt x="219" y="156"/>
                    <a:pt x="250" y="156"/>
                    <a:pt x="250" y="188"/>
                  </a:cubicBezTo>
                  <a:cubicBezTo>
                    <a:pt x="281" y="188"/>
                    <a:pt x="313" y="188"/>
                    <a:pt x="375" y="188"/>
                  </a:cubicBezTo>
                  <a:cubicBezTo>
                    <a:pt x="406" y="188"/>
                    <a:pt x="438" y="156"/>
                    <a:pt x="406" y="156"/>
                  </a:cubicBezTo>
                  <a:cubicBezTo>
                    <a:pt x="375" y="156"/>
                    <a:pt x="344" y="125"/>
                    <a:pt x="313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563638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020272" y="2571750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4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020272" y="3579862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6" name="Oval 75"/>
          <p:cNvSpPr/>
          <p:nvPr userDrawn="1"/>
        </p:nvSpPr>
        <p:spPr bwMode="auto">
          <a:xfrm>
            <a:off x="6372200" y="1563638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7" name="Oval 76"/>
          <p:cNvSpPr/>
          <p:nvPr userDrawn="1"/>
        </p:nvSpPr>
        <p:spPr bwMode="auto">
          <a:xfrm>
            <a:off x="6372200" y="257175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8" name="Oval 77"/>
          <p:cNvSpPr/>
          <p:nvPr userDrawn="1"/>
        </p:nvSpPr>
        <p:spPr bwMode="auto">
          <a:xfrm>
            <a:off x="6372200" y="357986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1" name="Freeform 96"/>
          <p:cNvSpPr>
            <a:spLocks noChangeArrowheads="1"/>
          </p:cNvSpPr>
          <p:nvPr userDrawn="1"/>
        </p:nvSpPr>
        <p:spPr bwMode="auto">
          <a:xfrm>
            <a:off x="994132" y="2724554"/>
            <a:ext cx="265500" cy="423260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Freeform 52"/>
          <p:cNvSpPr>
            <a:spLocks noChangeArrowheads="1"/>
          </p:cNvSpPr>
          <p:nvPr userDrawn="1"/>
        </p:nvSpPr>
        <p:spPr bwMode="auto">
          <a:xfrm>
            <a:off x="6516216" y="2715766"/>
            <a:ext cx="309236" cy="265978"/>
          </a:xfrm>
          <a:custGeom>
            <a:avLst/>
            <a:gdLst>
              <a:gd name="T0" fmla="*/ 1026 w 1103"/>
              <a:gd name="T1" fmla="*/ 57 h 950"/>
              <a:gd name="T2" fmla="*/ 1102 w 1103"/>
              <a:gd name="T3" fmla="*/ 247 h 950"/>
              <a:gd name="T4" fmla="*/ 912 w 1103"/>
              <a:gd name="T5" fmla="*/ 323 h 950"/>
              <a:gd name="T6" fmla="*/ 836 w 1103"/>
              <a:gd name="T7" fmla="*/ 949 h 950"/>
              <a:gd name="T8" fmla="*/ 190 w 1103"/>
              <a:gd name="T9" fmla="*/ 873 h 950"/>
              <a:gd name="T10" fmla="*/ 76 w 1103"/>
              <a:gd name="T11" fmla="*/ 323 h 950"/>
              <a:gd name="T12" fmla="*/ 0 w 1103"/>
              <a:gd name="T13" fmla="*/ 133 h 950"/>
              <a:gd name="T14" fmla="*/ 323 w 1103"/>
              <a:gd name="T15" fmla="*/ 57 h 950"/>
              <a:gd name="T16" fmla="*/ 380 w 1103"/>
              <a:gd name="T17" fmla="*/ 0 h 950"/>
              <a:gd name="T18" fmla="*/ 456 w 1103"/>
              <a:gd name="T19" fmla="*/ 57 h 950"/>
              <a:gd name="T20" fmla="*/ 665 w 1103"/>
              <a:gd name="T21" fmla="*/ 57 h 950"/>
              <a:gd name="T22" fmla="*/ 703 w 1103"/>
              <a:gd name="T23" fmla="*/ 0 h 950"/>
              <a:gd name="T24" fmla="*/ 779 w 1103"/>
              <a:gd name="T25" fmla="*/ 57 h 950"/>
              <a:gd name="T26" fmla="*/ 1026 w 1103"/>
              <a:gd name="T27" fmla="*/ 57 h 950"/>
              <a:gd name="T28" fmla="*/ 475 w 1103"/>
              <a:gd name="T29" fmla="*/ 436 h 950"/>
              <a:gd name="T30" fmla="*/ 361 w 1103"/>
              <a:gd name="T31" fmla="*/ 436 h 950"/>
              <a:gd name="T32" fmla="*/ 475 w 1103"/>
              <a:gd name="T33" fmla="*/ 436 h 950"/>
              <a:gd name="T34" fmla="*/ 475 w 1103"/>
              <a:gd name="T35" fmla="*/ 551 h 950"/>
              <a:gd name="T36" fmla="*/ 361 w 1103"/>
              <a:gd name="T37" fmla="*/ 551 h 950"/>
              <a:gd name="T38" fmla="*/ 475 w 1103"/>
              <a:gd name="T39" fmla="*/ 551 h 950"/>
              <a:gd name="T40" fmla="*/ 475 w 1103"/>
              <a:gd name="T41" fmla="*/ 684 h 950"/>
              <a:gd name="T42" fmla="*/ 361 w 1103"/>
              <a:gd name="T43" fmla="*/ 684 h 950"/>
              <a:gd name="T44" fmla="*/ 475 w 1103"/>
              <a:gd name="T45" fmla="*/ 684 h 950"/>
              <a:gd name="T46" fmla="*/ 475 w 1103"/>
              <a:gd name="T47" fmla="*/ 816 h 950"/>
              <a:gd name="T48" fmla="*/ 361 w 1103"/>
              <a:gd name="T49" fmla="*/ 816 h 950"/>
              <a:gd name="T50" fmla="*/ 475 w 1103"/>
              <a:gd name="T51" fmla="*/ 816 h 950"/>
              <a:gd name="T52" fmla="*/ 608 w 1103"/>
              <a:gd name="T53" fmla="*/ 436 h 950"/>
              <a:gd name="T54" fmla="*/ 494 w 1103"/>
              <a:gd name="T55" fmla="*/ 436 h 950"/>
              <a:gd name="T56" fmla="*/ 608 w 1103"/>
              <a:gd name="T57" fmla="*/ 436 h 950"/>
              <a:gd name="T58" fmla="*/ 608 w 1103"/>
              <a:gd name="T59" fmla="*/ 551 h 950"/>
              <a:gd name="T60" fmla="*/ 494 w 1103"/>
              <a:gd name="T61" fmla="*/ 551 h 950"/>
              <a:gd name="T62" fmla="*/ 608 w 1103"/>
              <a:gd name="T63" fmla="*/ 551 h 950"/>
              <a:gd name="T64" fmla="*/ 608 w 1103"/>
              <a:gd name="T65" fmla="*/ 684 h 950"/>
              <a:gd name="T66" fmla="*/ 494 w 1103"/>
              <a:gd name="T67" fmla="*/ 684 h 950"/>
              <a:gd name="T68" fmla="*/ 608 w 1103"/>
              <a:gd name="T69" fmla="*/ 684 h 950"/>
              <a:gd name="T70" fmla="*/ 608 w 1103"/>
              <a:gd name="T71" fmla="*/ 816 h 950"/>
              <a:gd name="T72" fmla="*/ 494 w 1103"/>
              <a:gd name="T73" fmla="*/ 816 h 950"/>
              <a:gd name="T74" fmla="*/ 608 w 1103"/>
              <a:gd name="T75" fmla="*/ 816 h 950"/>
              <a:gd name="T76" fmla="*/ 741 w 1103"/>
              <a:gd name="T77" fmla="*/ 436 h 950"/>
              <a:gd name="T78" fmla="*/ 627 w 1103"/>
              <a:gd name="T79" fmla="*/ 436 h 950"/>
              <a:gd name="T80" fmla="*/ 741 w 1103"/>
              <a:gd name="T81" fmla="*/ 436 h 950"/>
              <a:gd name="T82" fmla="*/ 741 w 1103"/>
              <a:gd name="T83" fmla="*/ 551 h 950"/>
              <a:gd name="T84" fmla="*/ 627 w 1103"/>
              <a:gd name="T85" fmla="*/ 551 h 950"/>
              <a:gd name="T86" fmla="*/ 741 w 1103"/>
              <a:gd name="T87" fmla="*/ 551 h 950"/>
              <a:gd name="T88" fmla="*/ 741 w 1103"/>
              <a:gd name="T89" fmla="*/ 684 h 950"/>
              <a:gd name="T90" fmla="*/ 627 w 1103"/>
              <a:gd name="T91" fmla="*/ 684 h 950"/>
              <a:gd name="T92" fmla="*/ 741 w 1103"/>
              <a:gd name="T93" fmla="*/ 684 h 950"/>
              <a:gd name="T94" fmla="*/ 741 w 1103"/>
              <a:gd name="T95" fmla="*/ 816 h 950"/>
              <a:gd name="T96" fmla="*/ 627 w 1103"/>
              <a:gd name="T97" fmla="*/ 816 h 950"/>
              <a:gd name="T98" fmla="*/ 741 w 1103"/>
              <a:gd name="T99" fmla="*/ 816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03" h="950">
                <a:moveTo>
                  <a:pt x="1026" y="57"/>
                </a:moveTo>
                <a:lnTo>
                  <a:pt x="1026" y="57"/>
                </a:lnTo>
                <a:cubicBezTo>
                  <a:pt x="1064" y="57"/>
                  <a:pt x="1102" y="95"/>
                  <a:pt x="1102" y="133"/>
                </a:cubicBezTo>
                <a:cubicBezTo>
                  <a:pt x="1102" y="247"/>
                  <a:pt x="1102" y="247"/>
                  <a:pt x="1102" y="247"/>
                </a:cubicBezTo>
                <a:cubicBezTo>
                  <a:pt x="1102" y="304"/>
                  <a:pt x="1064" y="323"/>
                  <a:pt x="1026" y="323"/>
                </a:cubicBezTo>
                <a:cubicBezTo>
                  <a:pt x="912" y="323"/>
                  <a:pt x="912" y="323"/>
                  <a:pt x="912" y="323"/>
                </a:cubicBezTo>
                <a:cubicBezTo>
                  <a:pt x="912" y="323"/>
                  <a:pt x="912" y="323"/>
                  <a:pt x="912" y="873"/>
                </a:cubicBezTo>
                <a:cubicBezTo>
                  <a:pt x="912" y="930"/>
                  <a:pt x="893" y="949"/>
                  <a:pt x="836" y="949"/>
                </a:cubicBezTo>
                <a:cubicBezTo>
                  <a:pt x="266" y="949"/>
                  <a:pt x="266" y="949"/>
                  <a:pt x="266" y="949"/>
                </a:cubicBezTo>
                <a:cubicBezTo>
                  <a:pt x="228" y="949"/>
                  <a:pt x="190" y="930"/>
                  <a:pt x="190" y="873"/>
                </a:cubicBezTo>
                <a:cubicBezTo>
                  <a:pt x="190" y="323"/>
                  <a:pt x="190" y="323"/>
                  <a:pt x="190" y="323"/>
                </a:cubicBezTo>
                <a:cubicBezTo>
                  <a:pt x="76" y="323"/>
                  <a:pt x="76" y="323"/>
                  <a:pt x="76" y="323"/>
                </a:cubicBezTo>
                <a:cubicBezTo>
                  <a:pt x="39" y="323"/>
                  <a:pt x="0" y="304"/>
                  <a:pt x="0" y="24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95"/>
                  <a:pt x="39" y="57"/>
                  <a:pt x="76" y="57"/>
                </a:cubicBezTo>
                <a:cubicBezTo>
                  <a:pt x="323" y="57"/>
                  <a:pt x="323" y="57"/>
                  <a:pt x="323" y="57"/>
                </a:cubicBezTo>
                <a:lnTo>
                  <a:pt x="323" y="57"/>
                </a:lnTo>
                <a:cubicBezTo>
                  <a:pt x="323" y="19"/>
                  <a:pt x="361" y="0"/>
                  <a:pt x="380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18" y="0"/>
                  <a:pt x="456" y="19"/>
                  <a:pt x="456" y="57"/>
                </a:cubicBezTo>
                <a:lnTo>
                  <a:pt x="456" y="57"/>
                </a:lnTo>
                <a:cubicBezTo>
                  <a:pt x="665" y="57"/>
                  <a:pt x="665" y="57"/>
                  <a:pt x="665" y="57"/>
                </a:cubicBezTo>
                <a:lnTo>
                  <a:pt x="665" y="57"/>
                </a:lnTo>
                <a:cubicBezTo>
                  <a:pt x="665" y="19"/>
                  <a:pt x="684" y="0"/>
                  <a:pt x="703" y="0"/>
                </a:cubicBezTo>
                <a:cubicBezTo>
                  <a:pt x="722" y="0"/>
                  <a:pt x="722" y="0"/>
                  <a:pt x="722" y="0"/>
                </a:cubicBezTo>
                <a:cubicBezTo>
                  <a:pt x="760" y="0"/>
                  <a:pt x="779" y="19"/>
                  <a:pt x="779" y="57"/>
                </a:cubicBezTo>
                <a:lnTo>
                  <a:pt x="779" y="57"/>
                </a:lnTo>
                <a:lnTo>
                  <a:pt x="1026" y="57"/>
                </a:lnTo>
                <a:close/>
                <a:moveTo>
                  <a:pt x="475" y="436"/>
                </a:moveTo>
                <a:lnTo>
                  <a:pt x="475" y="436"/>
                </a:lnTo>
                <a:cubicBezTo>
                  <a:pt x="475" y="399"/>
                  <a:pt x="437" y="380"/>
                  <a:pt x="418" y="380"/>
                </a:cubicBezTo>
                <a:cubicBezTo>
                  <a:pt x="399" y="380"/>
                  <a:pt x="361" y="399"/>
                  <a:pt x="361" y="436"/>
                </a:cubicBezTo>
                <a:cubicBezTo>
                  <a:pt x="361" y="456"/>
                  <a:pt x="399" y="475"/>
                  <a:pt x="418" y="475"/>
                </a:cubicBezTo>
                <a:cubicBezTo>
                  <a:pt x="437" y="475"/>
                  <a:pt x="475" y="456"/>
                  <a:pt x="475" y="436"/>
                </a:cubicBezTo>
                <a:close/>
                <a:moveTo>
                  <a:pt x="475" y="551"/>
                </a:moveTo>
                <a:lnTo>
                  <a:pt x="475" y="551"/>
                </a:lnTo>
                <a:cubicBezTo>
                  <a:pt x="475" y="532"/>
                  <a:pt x="437" y="512"/>
                  <a:pt x="418" y="512"/>
                </a:cubicBezTo>
                <a:cubicBezTo>
                  <a:pt x="399" y="512"/>
                  <a:pt x="361" y="532"/>
                  <a:pt x="361" y="551"/>
                </a:cubicBezTo>
                <a:cubicBezTo>
                  <a:pt x="361" y="588"/>
                  <a:pt x="399" y="608"/>
                  <a:pt x="418" y="608"/>
                </a:cubicBezTo>
                <a:cubicBezTo>
                  <a:pt x="437" y="608"/>
                  <a:pt x="475" y="588"/>
                  <a:pt x="475" y="551"/>
                </a:cubicBezTo>
                <a:close/>
                <a:moveTo>
                  <a:pt x="475" y="684"/>
                </a:moveTo>
                <a:lnTo>
                  <a:pt x="475" y="684"/>
                </a:lnTo>
                <a:cubicBezTo>
                  <a:pt x="475" y="664"/>
                  <a:pt x="437" y="645"/>
                  <a:pt x="418" y="645"/>
                </a:cubicBezTo>
                <a:cubicBezTo>
                  <a:pt x="399" y="645"/>
                  <a:pt x="361" y="664"/>
                  <a:pt x="361" y="684"/>
                </a:cubicBezTo>
                <a:cubicBezTo>
                  <a:pt x="361" y="721"/>
                  <a:pt x="399" y="740"/>
                  <a:pt x="418" y="740"/>
                </a:cubicBezTo>
                <a:cubicBezTo>
                  <a:pt x="437" y="740"/>
                  <a:pt x="475" y="721"/>
                  <a:pt x="475" y="684"/>
                </a:cubicBezTo>
                <a:close/>
                <a:moveTo>
                  <a:pt x="475" y="816"/>
                </a:moveTo>
                <a:lnTo>
                  <a:pt x="475" y="816"/>
                </a:lnTo>
                <a:cubicBezTo>
                  <a:pt x="475" y="778"/>
                  <a:pt x="437" y="760"/>
                  <a:pt x="418" y="760"/>
                </a:cubicBezTo>
                <a:cubicBezTo>
                  <a:pt x="399" y="760"/>
                  <a:pt x="361" y="778"/>
                  <a:pt x="361" y="816"/>
                </a:cubicBezTo>
                <a:cubicBezTo>
                  <a:pt x="361" y="836"/>
                  <a:pt x="399" y="854"/>
                  <a:pt x="418" y="854"/>
                </a:cubicBezTo>
                <a:cubicBezTo>
                  <a:pt x="437" y="854"/>
                  <a:pt x="475" y="836"/>
                  <a:pt x="475" y="816"/>
                </a:cubicBezTo>
                <a:close/>
                <a:moveTo>
                  <a:pt x="608" y="436"/>
                </a:moveTo>
                <a:lnTo>
                  <a:pt x="608" y="436"/>
                </a:lnTo>
                <a:cubicBezTo>
                  <a:pt x="608" y="399"/>
                  <a:pt x="570" y="380"/>
                  <a:pt x="551" y="380"/>
                </a:cubicBezTo>
                <a:cubicBezTo>
                  <a:pt x="532" y="380"/>
                  <a:pt x="494" y="399"/>
                  <a:pt x="494" y="436"/>
                </a:cubicBezTo>
                <a:cubicBezTo>
                  <a:pt x="494" y="456"/>
                  <a:pt x="532" y="475"/>
                  <a:pt x="551" y="475"/>
                </a:cubicBezTo>
                <a:cubicBezTo>
                  <a:pt x="570" y="475"/>
                  <a:pt x="608" y="456"/>
                  <a:pt x="608" y="436"/>
                </a:cubicBezTo>
                <a:close/>
                <a:moveTo>
                  <a:pt x="608" y="551"/>
                </a:moveTo>
                <a:lnTo>
                  <a:pt x="608" y="551"/>
                </a:lnTo>
                <a:cubicBezTo>
                  <a:pt x="608" y="532"/>
                  <a:pt x="570" y="512"/>
                  <a:pt x="551" y="512"/>
                </a:cubicBezTo>
                <a:cubicBezTo>
                  <a:pt x="532" y="512"/>
                  <a:pt x="494" y="532"/>
                  <a:pt x="494" y="551"/>
                </a:cubicBezTo>
                <a:cubicBezTo>
                  <a:pt x="494" y="588"/>
                  <a:pt x="532" y="608"/>
                  <a:pt x="551" y="608"/>
                </a:cubicBezTo>
                <a:cubicBezTo>
                  <a:pt x="570" y="608"/>
                  <a:pt x="608" y="588"/>
                  <a:pt x="608" y="551"/>
                </a:cubicBezTo>
                <a:close/>
                <a:moveTo>
                  <a:pt x="608" y="684"/>
                </a:moveTo>
                <a:lnTo>
                  <a:pt x="608" y="684"/>
                </a:lnTo>
                <a:cubicBezTo>
                  <a:pt x="608" y="664"/>
                  <a:pt x="570" y="645"/>
                  <a:pt x="551" y="645"/>
                </a:cubicBezTo>
                <a:cubicBezTo>
                  <a:pt x="532" y="645"/>
                  <a:pt x="494" y="664"/>
                  <a:pt x="494" y="684"/>
                </a:cubicBezTo>
                <a:cubicBezTo>
                  <a:pt x="494" y="721"/>
                  <a:pt x="532" y="740"/>
                  <a:pt x="551" y="740"/>
                </a:cubicBezTo>
                <a:cubicBezTo>
                  <a:pt x="570" y="740"/>
                  <a:pt x="608" y="721"/>
                  <a:pt x="608" y="684"/>
                </a:cubicBezTo>
                <a:close/>
                <a:moveTo>
                  <a:pt x="608" y="816"/>
                </a:moveTo>
                <a:lnTo>
                  <a:pt x="608" y="816"/>
                </a:lnTo>
                <a:cubicBezTo>
                  <a:pt x="608" y="778"/>
                  <a:pt x="570" y="760"/>
                  <a:pt x="551" y="760"/>
                </a:cubicBezTo>
                <a:cubicBezTo>
                  <a:pt x="532" y="760"/>
                  <a:pt x="494" y="778"/>
                  <a:pt x="494" y="816"/>
                </a:cubicBezTo>
                <a:cubicBezTo>
                  <a:pt x="494" y="836"/>
                  <a:pt x="532" y="854"/>
                  <a:pt x="551" y="854"/>
                </a:cubicBezTo>
                <a:cubicBezTo>
                  <a:pt x="570" y="854"/>
                  <a:pt x="608" y="836"/>
                  <a:pt x="608" y="816"/>
                </a:cubicBezTo>
                <a:close/>
                <a:moveTo>
                  <a:pt x="741" y="436"/>
                </a:moveTo>
                <a:lnTo>
                  <a:pt x="741" y="436"/>
                </a:lnTo>
                <a:cubicBezTo>
                  <a:pt x="741" y="399"/>
                  <a:pt x="722" y="380"/>
                  <a:pt x="684" y="380"/>
                </a:cubicBezTo>
                <a:cubicBezTo>
                  <a:pt x="665" y="380"/>
                  <a:pt x="627" y="399"/>
                  <a:pt x="627" y="436"/>
                </a:cubicBezTo>
                <a:cubicBezTo>
                  <a:pt x="627" y="456"/>
                  <a:pt x="665" y="475"/>
                  <a:pt x="684" y="475"/>
                </a:cubicBezTo>
                <a:cubicBezTo>
                  <a:pt x="722" y="475"/>
                  <a:pt x="741" y="456"/>
                  <a:pt x="741" y="436"/>
                </a:cubicBezTo>
                <a:close/>
                <a:moveTo>
                  <a:pt x="741" y="551"/>
                </a:moveTo>
                <a:lnTo>
                  <a:pt x="741" y="551"/>
                </a:lnTo>
                <a:cubicBezTo>
                  <a:pt x="741" y="532"/>
                  <a:pt x="722" y="512"/>
                  <a:pt x="684" y="512"/>
                </a:cubicBezTo>
                <a:cubicBezTo>
                  <a:pt x="665" y="512"/>
                  <a:pt x="627" y="532"/>
                  <a:pt x="627" y="551"/>
                </a:cubicBezTo>
                <a:cubicBezTo>
                  <a:pt x="627" y="588"/>
                  <a:pt x="665" y="608"/>
                  <a:pt x="684" y="608"/>
                </a:cubicBezTo>
                <a:cubicBezTo>
                  <a:pt x="722" y="608"/>
                  <a:pt x="741" y="588"/>
                  <a:pt x="741" y="551"/>
                </a:cubicBezTo>
                <a:close/>
                <a:moveTo>
                  <a:pt x="741" y="684"/>
                </a:moveTo>
                <a:lnTo>
                  <a:pt x="741" y="684"/>
                </a:lnTo>
                <a:cubicBezTo>
                  <a:pt x="741" y="664"/>
                  <a:pt x="722" y="645"/>
                  <a:pt x="684" y="645"/>
                </a:cubicBezTo>
                <a:cubicBezTo>
                  <a:pt x="665" y="645"/>
                  <a:pt x="627" y="664"/>
                  <a:pt x="627" y="684"/>
                </a:cubicBezTo>
                <a:cubicBezTo>
                  <a:pt x="627" y="721"/>
                  <a:pt x="665" y="740"/>
                  <a:pt x="684" y="740"/>
                </a:cubicBezTo>
                <a:cubicBezTo>
                  <a:pt x="722" y="740"/>
                  <a:pt x="741" y="721"/>
                  <a:pt x="741" y="684"/>
                </a:cubicBezTo>
                <a:close/>
                <a:moveTo>
                  <a:pt x="741" y="816"/>
                </a:moveTo>
                <a:lnTo>
                  <a:pt x="741" y="816"/>
                </a:lnTo>
                <a:cubicBezTo>
                  <a:pt x="741" y="778"/>
                  <a:pt x="722" y="760"/>
                  <a:pt x="684" y="760"/>
                </a:cubicBezTo>
                <a:cubicBezTo>
                  <a:pt x="665" y="760"/>
                  <a:pt x="627" y="778"/>
                  <a:pt x="627" y="816"/>
                </a:cubicBezTo>
                <a:cubicBezTo>
                  <a:pt x="627" y="836"/>
                  <a:pt x="665" y="854"/>
                  <a:pt x="684" y="854"/>
                </a:cubicBezTo>
                <a:cubicBezTo>
                  <a:pt x="722" y="854"/>
                  <a:pt x="741" y="836"/>
                  <a:pt x="741" y="8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0" name="Freeform 3"/>
          <p:cNvSpPr>
            <a:spLocks noChangeArrowheads="1"/>
          </p:cNvSpPr>
          <p:nvPr userDrawn="1"/>
        </p:nvSpPr>
        <p:spPr bwMode="auto">
          <a:xfrm>
            <a:off x="6472054" y="3703246"/>
            <a:ext cx="404202" cy="346524"/>
          </a:xfrm>
          <a:custGeom>
            <a:avLst/>
            <a:gdLst>
              <a:gd name="T0" fmla="*/ 11981 w 12259"/>
              <a:gd name="T1" fmla="*/ 0 h 10507"/>
              <a:gd name="T2" fmla="*/ 11981 w 12259"/>
              <a:gd name="T3" fmla="*/ 0 h 10507"/>
              <a:gd name="T4" fmla="*/ 246 w 12259"/>
              <a:gd name="T5" fmla="*/ 0 h 10507"/>
              <a:gd name="T6" fmla="*/ 0 w 12259"/>
              <a:gd name="T7" fmla="*/ 278 h 10507"/>
              <a:gd name="T8" fmla="*/ 0 w 12259"/>
              <a:gd name="T9" fmla="*/ 8103 h 10507"/>
              <a:gd name="T10" fmla="*/ 246 w 12259"/>
              <a:gd name="T11" fmla="*/ 8380 h 10507"/>
              <a:gd name="T12" fmla="*/ 4682 w 12259"/>
              <a:gd name="T13" fmla="*/ 8380 h 10507"/>
              <a:gd name="T14" fmla="*/ 4589 w 12259"/>
              <a:gd name="T15" fmla="*/ 9520 h 10507"/>
              <a:gd name="T16" fmla="*/ 4466 w 12259"/>
              <a:gd name="T17" fmla="*/ 9951 h 10507"/>
              <a:gd name="T18" fmla="*/ 4004 w 12259"/>
              <a:gd name="T19" fmla="*/ 10321 h 10507"/>
              <a:gd name="T20" fmla="*/ 4127 w 12259"/>
              <a:gd name="T21" fmla="*/ 10474 h 10507"/>
              <a:gd name="T22" fmla="*/ 6098 w 12259"/>
              <a:gd name="T23" fmla="*/ 10506 h 10507"/>
              <a:gd name="T24" fmla="*/ 8100 w 12259"/>
              <a:gd name="T25" fmla="*/ 10474 h 10507"/>
              <a:gd name="T26" fmla="*/ 8224 w 12259"/>
              <a:gd name="T27" fmla="*/ 10321 h 10507"/>
              <a:gd name="T28" fmla="*/ 7761 w 12259"/>
              <a:gd name="T29" fmla="*/ 9951 h 10507"/>
              <a:gd name="T30" fmla="*/ 7607 w 12259"/>
              <a:gd name="T31" fmla="*/ 9520 h 10507"/>
              <a:gd name="T32" fmla="*/ 7545 w 12259"/>
              <a:gd name="T33" fmla="*/ 8380 h 10507"/>
              <a:gd name="T34" fmla="*/ 11981 w 12259"/>
              <a:gd name="T35" fmla="*/ 8380 h 10507"/>
              <a:gd name="T36" fmla="*/ 12258 w 12259"/>
              <a:gd name="T37" fmla="*/ 8103 h 10507"/>
              <a:gd name="T38" fmla="*/ 12258 w 12259"/>
              <a:gd name="T39" fmla="*/ 278 h 10507"/>
              <a:gd name="T40" fmla="*/ 11981 w 12259"/>
              <a:gd name="T41" fmla="*/ 0 h 10507"/>
              <a:gd name="T42" fmla="*/ 11797 w 12259"/>
              <a:gd name="T43" fmla="*/ 7795 h 10507"/>
              <a:gd name="T44" fmla="*/ 11797 w 12259"/>
              <a:gd name="T45" fmla="*/ 7795 h 10507"/>
              <a:gd name="T46" fmla="*/ 430 w 12259"/>
              <a:gd name="T47" fmla="*/ 7795 h 10507"/>
              <a:gd name="T48" fmla="*/ 430 w 12259"/>
              <a:gd name="T49" fmla="*/ 586 h 10507"/>
              <a:gd name="T50" fmla="*/ 11797 w 12259"/>
              <a:gd name="T51" fmla="*/ 586 h 10507"/>
              <a:gd name="T52" fmla="*/ 11797 w 12259"/>
              <a:gd name="T53" fmla="*/ 7795 h 10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259" h="10507">
                <a:moveTo>
                  <a:pt x="11981" y="0"/>
                </a:moveTo>
                <a:lnTo>
                  <a:pt x="11981" y="0"/>
                </a:lnTo>
                <a:cubicBezTo>
                  <a:pt x="246" y="0"/>
                  <a:pt x="246" y="0"/>
                  <a:pt x="246" y="0"/>
                </a:cubicBezTo>
                <a:cubicBezTo>
                  <a:pt x="123" y="0"/>
                  <a:pt x="0" y="124"/>
                  <a:pt x="0" y="278"/>
                </a:cubicBezTo>
                <a:cubicBezTo>
                  <a:pt x="0" y="8103"/>
                  <a:pt x="0" y="8103"/>
                  <a:pt x="0" y="8103"/>
                </a:cubicBezTo>
                <a:cubicBezTo>
                  <a:pt x="0" y="8256"/>
                  <a:pt x="123" y="8380"/>
                  <a:pt x="246" y="8380"/>
                </a:cubicBezTo>
                <a:cubicBezTo>
                  <a:pt x="4682" y="8380"/>
                  <a:pt x="4682" y="8380"/>
                  <a:pt x="4682" y="8380"/>
                </a:cubicBezTo>
                <a:cubicBezTo>
                  <a:pt x="4589" y="9520"/>
                  <a:pt x="4589" y="9520"/>
                  <a:pt x="4589" y="9520"/>
                </a:cubicBezTo>
                <a:cubicBezTo>
                  <a:pt x="4589" y="9520"/>
                  <a:pt x="4559" y="9858"/>
                  <a:pt x="4466" y="9951"/>
                </a:cubicBezTo>
                <a:cubicBezTo>
                  <a:pt x="4343" y="10074"/>
                  <a:pt x="4035" y="10260"/>
                  <a:pt x="4004" y="10321"/>
                </a:cubicBezTo>
                <a:cubicBezTo>
                  <a:pt x="3973" y="10413"/>
                  <a:pt x="3973" y="10444"/>
                  <a:pt x="4127" y="10474"/>
                </a:cubicBezTo>
                <a:cubicBezTo>
                  <a:pt x="4189" y="10506"/>
                  <a:pt x="5175" y="10506"/>
                  <a:pt x="6098" y="10506"/>
                </a:cubicBezTo>
                <a:cubicBezTo>
                  <a:pt x="7052" y="10506"/>
                  <a:pt x="8008" y="10506"/>
                  <a:pt x="8100" y="10474"/>
                </a:cubicBezTo>
                <a:cubicBezTo>
                  <a:pt x="8224" y="10444"/>
                  <a:pt x="8254" y="10413"/>
                  <a:pt x="8224" y="10321"/>
                </a:cubicBezTo>
                <a:cubicBezTo>
                  <a:pt x="8192" y="10260"/>
                  <a:pt x="7854" y="10074"/>
                  <a:pt x="7761" y="9951"/>
                </a:cubicBezTo>
                <a:cubicBezTo>
                  <a:pt x="7669" y="9858"/>
                  <a:pt x="7607" y="9520"/>
                  <a:pt x="7607" y="9520"/>
                </a:cubicBezTo>
                <a:cubicBezTo>
                  <a:pt x="7545" y="8380"/>
                  <a:pt x="7545" y="8380"/>
                  <a:pt x="7545" y="8380"/>
                </a:cubicBezTo>
                <a:cubicBezTo>
                  <a:pt x="11981" y="8380"/>
                  <a:pt x="11981" y="8380"/>
                  <a:pt x="11981" y="8380"/>
                </a:cubicBezTo>
                <a:cubicBezTo>
                  <a:pt x="12135" y="8380"/>
                  <a:pt x="12258" y="8256"/>
                  <a:pt x="12258" y="8103"/>
                </a:cubicBezTo>
                <a:cubicBezTo>
                  <a:pt x="12258" y="278"/>
                  <a:pt x="12258" y="278"/>
                  <a:pt x="12258" y="278"/>
                </a:cubicBezTo>
                <a:cubicBezTo>
                  <a:pt x="12258" y="124"/>
                  <a:pt x="12135" y="0"/>
                  <a:pt x="11981" y="0"/>
                </a:cubicBezTo>
                <a:close/>
                <a:moveTo>
                  <a:pt x="11797" y="7795"/>
                </a:moveTo>
                <a:lnTo>
                  <a:pt x="11797" y="7795"/>
                </a:lnTo>
                <a:cubicBezTo>
                  <a:pt x="430" y="7795"/>
                  <a:pt x="430" y="7795"/>
                  <a:pt x="430" y="7795"/>
                </a:cubicBezTo>
                <a:cubicBezTo>
                  <a:pt x="430" y="586"/>
                  <a:pt x="430" y="586"/>
                  <a:pt x="430" y="586"/>
                </a:cubicBezTo>
                <a:cubicBezTo>
                  <a:pt x="11797" y="586"/>
                  <a:pt x="11797" y="586"/>
                  <a:pt x="11797" y="586"/>
                </a:cubicBezTo>
                <a:lnTo>
                  <a:pt x="11797" y="7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1" name="Freeform 54"/>
          <p:cNvSpPr>
            <a:spLocks noChangeArrowheads="1"/>
          </p:cNvSpPr>
          <p:nvPr userDrawn="1"/>
        </p:nvSpPr>
        <p:spPr bwMode="auto">
          <a:xfrm>
            <a:off x="6519169" y="1707654"/>
            <a:ext cx="287995" cy="288032"/>
          </a:xfrm>
          <a:custGeom>
            <a:avLst/>
            <a:gdLst>
              <a:gd name="T0" fmla="*/ 113 w 779"/>
              <a:gd name="T1" fmla="*/ 285 h 780"/>
              <a:gd name="T2" fmla="*/ 113 w 779"/>
              <a:gd name="T3" fmla="*/ 285 h 780"/>
              <a:gd name="T4" fmla="*/ 379 w 779"/>
              <a:gd name="T5" fmla="*/ 20 h 780"/>
              <a:gd name="T6" fmla="*/ 569 w 779"/>
              <a:gd name="T7" fmla="*/ 20 h 780"/>
              <a:gd name="T8" fmla="*/ 341 w 779"/>
              <a:gd name="T9" fmla="*/ 248 h 780"/>
              <a:gd name="T10" fmla="*/ 170 w 779"/>
              <a:gd name="T11" fmla="*/ 324 h 780"/>
              <a:gd name="T12" fmla="*/ 132 w 779"/>
              <a:gd name="T13" fmla="*/ 532 h 780"/>
              <a:gd name="T14" fmla="*/ 246 w 779"/>
              <a:gd name="T15" fmla="*/ 646 h 780"/>
              <a:gd name="T16" fmla="*/ 437 w 779"/>
              <a:gd name="T17" fmla="*/ 608 h 780"/>
              <a:gd name="T18" fmla="*/ 531 w 779"/>
              <a:gd name="T19" fmla="*/ 437 h 780"/>
              <a:gd name="T20" fmla="*/ 759 w 779"/>
              <a:gd name="T21" fmla="*/ 209 h 780"/>
              <a:gd name="T22" fmla="*/ 759 w 779"/>
              <a:gd name="T23" fmla="*/ 380 h 780"/>
              <a:gd name="T24" fmla="*/ 493 w 779"/>
              <a:gd name="T25" fmla="*/ 646 h 780"/>
              <a:gd name="T26" fmla="*/ 0 w 779"/>
              <a:gd name="T27" fmla="*/ 779 h 780"/>
              <a:gd name="T28" fmla="*/ 0 w 779"/>
              <a:gd name="T29" fmla="*/ 779 h 780"/>
              <a:gd name="T30" fmla="*/ 113 w 779"/>
              <a:gd name="T31" fmla="*/ 285 h 780"/>
              <a:gd name="T32" fmla="*/ 398 w 779"/>
              <a:gd name="T33" fmla="*/ 304 h 780"/>
              <a:gd name="T34" fmla="*/ 398 w 779"/>
              <a:gd name="T35" fmla="*/ 304 h 780"/>
              <a:gd name="T36" fmla="*/ 645 w 779"/>
              <a:gd name="T37" fmla="*/ 58 h 780"/>
              <a:gd name="T38" fmla="*/ 683 w 779"/>
              <a:gd name="T39" fmla="*/ 76 h 780"/>
              <a:gd name="T40" fmla="*/ 721 w 779"/>
              <a:gd name="T41" fmla="*/ 115 h 780"/>
              <a:gd name="T42" fmla="*/ 474 w 779"/>
              <a:gd name="T43" fmla="*/ 380 h 780"/>
              <a:gd name="T44" fmla="*/ 341 w 779"/>
              <a:gd name="T45" fmla="*/ 437 h 780"/>
              <a:gd name="T46" fmla="*/ 322 w 779"/>
              <a:gd name="T47" fmla="*/ 437 h 780"/>
              <a:gd name="T48" fmla="*/ 398 w 779"/>
              <a:gd name="T49" fmla="*/ 304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79" h="780">
                <a:moveTo>
                  <a:pt x="113" y="285"/>
                </a:moveTo>
                <a:lnTo>
                  <a:pt x="113" y="285"/>
                </a:lnTo>
                <a:cubicBezTo>
                  <a:pt x="379" y="20"/>
                  <a:pt x="379" y="20"/>
                  <a:pt x="379" y="20"/>
                </a:cubicBezTo>
                <a:cubicBezTo>
                  <a:pt x="379" y="20"/>
                  <a:pt x="474" y="0"/>
                  <a:pt x="569" y="20"/>
                </a:cubicBezTo>
                <a:cubicBezTo>
                  <a:pt x="341" y="248"/>
                  <a:pt x="341" y="248"/>
                  <a:pt x="341" y="248"/>
                </a:cubicBezTo>
                <a:cubicBezTo>
                  <a:pt x="170" y="324"/>
                  <a:pt x="170" y="324"/>
                  <a:pt x="170" y="324"/>
                </a:cubicBezTo>
                <a:cubicBezTo>
                  <a:pt x="132" y="532"/>
                  <a:pt x="132" y="532"/>
                  <a:pt x="132" y="532"/>
                </a:cubicBezTo>
                <a:cubicBezTo>
                  <a:pt x="170" y="570"/>
                  <a:pt x="209" y="608"/>
                  <a:pt x="246" y="646"/>
                </a:cubicBezTo>
                <a:cubicBezTo>
                  <a:pt x="437" y="608"/>
                  <a:pt x="437" y="608"/>
                  <a:pt x="437" y="608"/>
                </a:cubicBezTo>
                <a:cubicBezTo>
                  <a:pt x="531" y="437"/>
                  <a:pt x="531" y="437"/>
                  <a:pt x="531" y="437"/>
                </a:cubicBezTo>
                <a:cubicBezTo>
                  <a:pt x="759" y="209"/>
                  <a:pt x="759" y="209"/>
                  <a:pt x="759" y="209"/>
                </a:cubicBezTo>
                <a:cubicBezTo>
                  <a:pt x="778" y="304"/>
                  <a:pt x="759" y="380"/>
                  <a:pt x="759" y="380"/>
                </a:cubicBezTo>
                <a:cubicBezTo>
                  <a:pt x="493" y="646"/>
                  <a:pt x="493" y="646"/>
                  <a:pt x="493" y="646"/>
                </a:cubicBezTo>
                <a:cubicBezTo>
                  <a:pt x="0" y="779"/>
                  <a:pt x="0" y="779"/>
                  <a:pt x="0" y="779"/>
                </a:cubicBezTo>
                <a:lnTo>
                  <a:pt x="0" y="779"/>
                </a:lnTo>
                <a:lnTo>
                  <a:pt x="113" y="285"/>
                </a:lnTo>
                <a:close/>
                <a:moveTo>
                  <a:pt x="398" y="304"/>
                </a:moveTo>
                <a:lnTo>
                  <a:pt x="398" y="304"/>
                </a:lnTo>
                <a:cubicBezTo>
                  <a:pt x="645" y="58"/>
                  <a:pt x="645" y="58"/>
                  <a:pt x="645" y="58"/>
                </a:cubicBezTo>
                <a:cubicBezTo>
                  <a:pt x="664" y="58"/>
                  <a:pt x="664" y="76"/>
                  <a:pt x="683" y="76"/>
                </a:cubicBezTo>
                <a:cubicBezTo>
                  <a:pt x="702" y="96"/>
                  <a:pt x="702" y="115"/>
                  <a:pt x="721" y="115"/>
                </a:cubicBezTo>
                <a:cubicBezTo>
                  <a:pt x="474" y="380"/>
                  <a:pt x="474" y="380"/>
                  <a:pt x="474" y="380"/>
                </a:cubicBezTo>
                <a:cubicBezTo>
                  <a:pt x="341" y="437"/>
                  <a:pt x="341" y="437"/>
                  <a:pt x="341" y="437"/>
                </a:cubicBezTo>
                <a:cubicBezTo>
                  <a:pt x="322" y="437"/>
                  <a:pt x="322" y="437"/>
                  <a:pt x="322" y="437"/>
                </a:cubicBezTo>
                <a:lnTo>
                  <a:pt x="398" y="3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69C86C1-885F-2B4B-B972-7959C3BFBDFE}" type="datetime4">
              <a:rPr lang="en-US" smtClean="0"/>
              <a:t>October 1, 2021</a:t>
            </a:fld>
            <a:endParaRPr lang="en-US"/>
          </a:p>
        </p:txBody>
      </p:sp>
      <p:sp>
        <p:nvSpPr>
          <p:cNvPr id="92" name="Footer Placeholder 9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93" name="Slide Number Placeholder 9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74863"/>
      </p:ext>
    </p:extLst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0053-3420-A049-874D-5CB470F2BB96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46509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00113" y="1491853"/>
            <a:ext cx="7416800" cy="3240137"/>
          </a:xfrm>
          <a:prstGeom prst="rect">
            <a:avLst/>
          </a:prstGeom>
        </p:spPr>
        <p:txBody>
          <a:bodyPr vert="horz"/>
          <a:lstStyle>
            <a:lvl1pPr marL="914400" indent="-914400" algn="l">
              <a:buFont typeface="+mj-lt"/>
              <a:buAutoNum type="arabicPeriod"/>
              <a:defRPr sz="3600"/>
            </a:lvl1pPr>
            <a:lvl2pPr marL="742950" indent="-742950" algn="l">
              <a:buFont typeface="+mj-lt"/>
              <a:buAutoNum type="arabicPeriod"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14350" indent="-514350" algn="l">
              <a:buFont typeface="+mj-lt"/>
              <a:buAutoNum type="arabicPeriod"/>
              <a:defRPr sz="3600"/>
            </a:lvl3pPr>
            <a:lvl4pPr marL="457200" indent="-457200" algn="l">
              <a:buFont typeface="+mj-lt"/>
              <a:buAutoNum type="arabicPeriod"/>
              <a:defRPr sz="3600"/>
            </a:lvl4pPr>
            <a:lvl5pPr marL="342900" indent="-342900" algn="l">
              <a:buFont typeface="+mj-lt"/>
              <a:buAutoNum type="arabicPeriod"/>
              <a:defRPr sz="3600"/>
            </a:lvl5pPr>
          </a:lstStyle>
          <a:p>
            <a:pPr lvl="1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29390DA-78AE-B749-9A2F-05B52D36E3ED}" type="datetime4">
              <a:rPr lang="en-US" smtClean="0"/>
              <a:t>October 1,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36473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69241B9-C7B9-564E-B2F8-50E9F24BDC7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27212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consecuti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</p:spPr>
        <p:txBody>
          <a:bodyPr vert="horz" numCol="2" spcCol="360000"/>
          <a:lstStyle>
            <a:lvl1pPr marL="0" indent="0" algn="just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9E832A8-24E7-434B-84CC-8D21281E0B6F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43895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itled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203599"/>
            <a:ext cx="7272337" cy="1008112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27584" y="257175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27584" y="228371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827584" y="365187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27584" y="336383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716016" y="257175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716016" y="228371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716016" y="365187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4716016" y="336383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B2ECE73-10F2-CF4B-937A-5E2C4C4469B0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9881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5557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lnSpc>
                <a:spcPct val="1000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5557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27585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27585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613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79613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EDB40F3-685C-E241-971C-3BEF3D47D577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59437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Projec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644008" y="1707654"/>
            <a:ext cx="360040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644008" y="1419622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644008" y="2283718"/>
            <a:ext cx="360040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4644008" y="1995686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644008" y="2931790"/>
            <a:ext cx="3600400" cy="122413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644008" y="2643758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87DD5FC-B613-8747-95B6-385A0B3269A4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01070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644008" y="1419622"/>
            <a:ext cx="3600400" cy="273630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0EE2A08B-D941-CC41-B9E2-677495B4FAC1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87726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allPaintStrip_Mint.png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3478"/>
            <a:ext cx="4032448" cy="1016624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19050" rIns="0" bIns="19050" numCol="1" anchor="ctr" anchorCtr="1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609944C0-328F-AB4F-8173-E39B4B5E39D6}" type="datetime4">
              <a:rPr lang="en-US" smtClean="0"/>
              <a:t>October 1, 2021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40" r:id="rId15"/>
    <p:sldLayoutId id="2147483841" r:id="rId16"/>
    <p:sldLayoutId id="2147483842" r:id="rId17"/>
    <p:sldLayoutId id="2147483844" r:id="rId18"/>
    <p:sldLayoutId id="2147483839" r:id="rId19"/>
    <p:sldLayoutId id="2147483847" r:id="rId20"/>
    <p:sldLayoutId id="2147483851" r:id="rId21"/>
    <p:sldLayoutId id="2147483846" r:id="rId22"/>
    <p:sldLayoutId id="2147483852" r:id="rId23"/>
    <p:sldLayoutId id="2147483849" r:id="rId24"/>
    <p:sldLayoutId id="2147483845" r:id="rId25"/>
  </p:sldLayoutIdLst>
  <p:transition spd="med">
    <p:fade thruBlk="1"/>
  </p:transition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cap="all" spc="50">
          <a:solidFill>
            <a:srgbClr val="FFFFFF"/>
          </a:solidFill>
          <a:latin typeface="Novecento wide Book"/>
          <a:ea typeface="+mj-ea"/>
          <a:cs typeface="Novecento wide Book"/>
          <a:sym typeface="Novecento wide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9pPr>
    </p:titleStyle>
    <p:bodyStyle>
      <a:lvl1pPr marL="295275" indent="-295275" algn="ctr" rtl="0" eaLnBrk="0" fontAlgn="base" hangingPunct="0">
        <a:spcBef>
          <a:spcPts val="1950"/>
        </a:spcBef>
        <a:spcAft>
          <a:spcPct val="0"/>
        </a:spcAft>
        <a:defRPr sz="5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1pPr>
      <a:lvl2pPr marL="300038" indent="-300038" algn="ctr" rtl="0" eaLnBrk="0" fontAlgn="base" hangingPunct="0">
        <a:spcBef>
          <a:spcPts val="1950"/>
        </a:spcBef>
        <a:spcAft>
          <a:spcPct val="0"/>
        </a:spcAft>
        <a:defRPr sz="36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2pPr>
      <a:lvl3pPr marL="300038" indent="-300038" algn="ctr" rtl="0" eaLnBrk="0" fontAlgn="base" hangingPunct="0">
        <a:spcBef>
          <a:spcPts val="1950"/>
        </a:spcBef>
        <a:spcAft>
          <a:spcPct val="0"/>
        </a:spcAft>
        <a:defRPr sz="27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3pPr>
      <a:lvl4pPr marL="300038" indent="-300038" algn="ctr" rtl="0" eaLnBrk="0" fontAlgn="base" hangingPunct="0">
        <a:spcBef>
          <a:spcPts val="1950"/>
        </a:spcBef>
        <a:spcAft>
          <a:spcPct val="0"/>
        </a:spcAft>
        <a:defRPr sz="2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4pPr>
      <a:lvl5pPr marL="300038" indent="-300038" algn="ctr" rtl="0" eaLnBrk="0" fontAlgn="base" hangingPunct="0">
        <a:spcBef>
          <a:spcPts val="1950"/>
        </a:spcBef>
        <a:spcAft>
          <a:spcPct val="0"/>
        </a:spcAft>
        <a:defRPr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5pPr>
      <a:lvl6pPr marL="47148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6pPr>
      <a:lvl7pPr marL="64293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7pPr>
      <a:lvl8pPr marL="81438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8pPr>
      <a:lvl9pPr marL="98583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AC7A77A-2275-4F25-9318-C5AA0566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阿基米德演算法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4EEFB-EDAF-4D4D-AA43-CF58AE4A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97130E-B1CD-4FFD-BE68-160363C45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1203598"/>
            <a:ext cx="4695825" cy="2447925"/>
          </a:xfrm>
          <a:prstGeom prst="rect">
            <a:avLst/>
          </a:prstGeom>
        </p:spPr>
      </p:pic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E027B04-C32D-4299-B95A-5C7FFE6FDD41}"/>
              </a:ext>
            </a:extLst>
          </p:cNvPr>
          <p:cNvSpPr txBox="1">
            <a:spLocks/>
          </p:cNvSpPr>
          <p:nvPr/>
        </p:nvSpPr>
        <p:spPr>
          <a:xfrm>
            <a:off x="1331639" y="3723878"/>
            <a:ext cx="6480719" cy="827276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zh-TW" altLang="en-US" sz="1600" kern="0" dirty="0"/>
              <a:t>阿基米德原理 </a:t>
            </a:r>
            <a:r>
              <a:rPr lang="en-US" altLang="zh-TW" sz="1600" kern="0" dirty="0"/>
              <a:t>=</a:t>
            </a:r>
            <a:r>
              <a:rPr lang="zh-TW" altLang="en-US" sz="1600" kern="0" dirty="0"/>
              <a:t> 當一個物體完全或部分浸入流體中，流體施加在物體上的向上力等於流體的重量</a:t>
            </a:r>
          </a:p>
        </p:txBody>
      </p:sp>
    </p:spTree>
    <p:extLst>
      <p:ext uri="{BB962C8B-B14F-4D97-AF65-F5344CB8AC3E}">
        <p14:creationId xmlns:p14="http://schemas.microsoft.com/office/powerpoint/2010/main" val="3435795633"/>
      </p:ext>
    </p:extLst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AC7A77A-2275-4F25-9318-C5AA0566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阿基米德演算法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4EEFB-EDAF-4D4D-AA43-CF58AE4A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內容版面配置區 7">
            <a:extLst>
              <a:ext uri="{FF2B5EF4-FFF2-40B4-BE49-F238E27FC236}">
                <a16:creationId xmlns:a16="http://schemas.microsoft.com/office/drawing/2014/main" id="{422474FF-2EF2-44F6-AB89-AB76DB7292A9}"/>
              </a:ext>
            </a:extLst>
          </p:cNvPr>
          <p:cNvSpPr txBox="1">
            <a:spLocks/>
          </p:cNvSpPr>
          <p:nvPr/>
        </p:nvSpPr>
        <p:spPr>
          <a:xfrm>
            <a:off x="971601" y="1419621"/>
            <a:ext cx="7128792" cy="1008113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Step4.2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–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Exploitation phase( </a:t>
            </a:r>
            <a:r>
              <a:rPr lang="zh-TW" altLang="en-US" sz="1600" kern="0" dirty="0"/>
              <a:t> 開發階段</a:t>
            </a:r>
            <a:r>
              <a:rPr lang="en-US" altLang="zh-TW" sz="1600" kern="0" dirty="0"/>
              <a:t> (</a:t>
            </a:r>
            <a:r>
              <a:rPr lang="zh-TW" altLang="en-US" sz="1600" kern="0" dirty="0"/>
              <a:t>區域</a:t>
            </a:r>
            <a:r>
              <a:rPr lang="en-US" altLang="zh-TW" sz="1600" kern="0" dirty="0"/>
              <a:t>)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)</a:t>
            </a:r>
          </a:p>
          <a:p>
            <a:pPr marL="0" indent="0" algn="l"/>
            <a:r>
              <a:rPr lang="en-US" altLang="zh-TW" sz="1600" kern="0" dirty="0"/>
              <a:t>	if TF&gt;0.5:</a:t>
            </a:r>
          </a:p>
          <a:p>
            <a:pPr marL="0" indent="0" algn="l"/>
            <a:endParaRPr lang="en-US" altLang="zh-TW" sz="1600" kern="0" dirty="0"/>
          </a:p>
          <a:p>
            <a:pPr marL="0" indent="0" algn="l"/>
            <a:endParaRPr lang="en-US" altLang="zh-TW" sz="1600" kern="0" dirty="0"/>
          </a:p>
        </p:txBody>
      </p:sp>
      <p:sp>
        <p:nvSpPr>
          <p:cNvPr id="12" name="內容版面配置區 7">
            <a:extLst>
              <a:ext uri="{FF2B5EF4-FFF2-40B4-BE49-F238E27FC236}">
                <a16:creationId xmlns:a16="http://schemas.microsoft.com/office/drawing/2014/main" id="{289940CE-97BC-4568-82CC-DDAF0F40FE0A}"/>
              </a:ext>
            </a:extLst>
          </p:cNvPr>
          <p:cNvSpPr txBox="1">
            <a:spLocks/>
          </p:cNvSpPr>
          <p:nvPr/>
        </p:nvSpPr>
        <p:spPr>
          <a:xfrm>
            <a:off x="1331639" y="3976722"/>
            <a:ext cx="6480719" cy="899284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/>
              <a:t>den=</a:t>
            </a:r>
            <a:r>
              <a:rPr lang="zh-TW" altLang="en-US" sz="1600" kern="0" dirty="0"/>
              <a:t>密度 、 </a:t>
            </a:r>
            <a:r>
              <a:rPr lang="en-US" altLang="zh-TW" sz="1600" kern="0" dirty="0"/>
              <a:t>vol=</a:t>
            </a:r>
            <a:r>
              <a:rPr lang="zh-TW" altLang="en-US" sz="1600" kern="0" dirty="0"/>
              <a:t>體積 、 </a:t>
            </a:r>
            <a:r>
              <a:rPr lang="en-US" altLang="zh-TW" sz="1600" kern="0" dirty="0"/>
              <a:t>acc=</a:t>
            </a:r>
            <a:r>
              <a:rPr lang="zh-TW" altLang="en-US" sz="1600" kern="0" dirty="0"/>
              <a:t>加速度</a:t>
            </a:r>
            <a:endParaRPr lang="en-US" altLang="zh-TW" sz="1600" kern="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C3F3BF-3271-48E7-8CD7-51720059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898" y="2831575"/>
            <a:ext cx="3612200" cy="72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7445"/>
      </p:ext>
    </p:extLst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AC7A77A-2275-4F25-9318-C5AA0566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阿基米德演算法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4EEFB-EDAF-4D4D-AA43-CF58AE4A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內容版面配置區 7">
            <a:extLst>
              <a:ext uri="{FF2B5EF4-FFF2-40B4-BE49-F238E27FC236}">
                <a16:creationId xmlns:a16="http://schemas.microsoft.com/office/drawing/2014/main" id="{422474FF-2EF2-44F6-AB89-AB76DB7292A9}"/>
              </a:ext>
            </a:extLst>
          </p:cNvPr>
          <p:cNvSpPr txBox="1">
            <a:spLocks/>
          </p:cNvSpPr>
          <p:nvPr/>
        </p:nvSpPr>
        <p:spPr>
          <a:xfrm>
            <a:off x="971601" y="1419621"/>
            <a:ext cx="7128792" cy="1008113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Step4.3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–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Normalize acceleration( </a:t>
            </a:r>
            <a:r>
              <a:rPr lang="zh-TW" altLang="en-US" sz="1600" kern="0" dirty="0"/>
              <a:t> 標準化加速度 </a:t>
            </a:r>
            <a:r>
              <a:rPr lang="en-US" altLang="zh-TW" sz="1600" kern="0" dirty="0"/>
              <a:t>)</a:t>
            </a:r>
          </a:p>
          <a:p>
            <a:pPr marL="0" indent="0" algn="l"/>
            <a:endParaRPr lang="en-US" altLang="zh-TW" sz="1600" kern="0" dirty="0"/>
          </a:p>
        </p:txBody>
      </p:sp>
      <p:sp>
        <p:nvSpPr>
          <p:cNvPr id="12" name="內容版面配置區 7">
            <a:extLst>
              <a:ext uri="{FF2B5EF4-FFF2-40B4-BE49-F238E27FC236}">
                <a16:creationId xmlns:a16="http://schemas.microsoft.com/office/drawing/2014/main" id="{289940CE-97BC-4568-82CC-DDAF0F40FE0A}"/>
              </a:ext>
            </a:extLst>
          </p:cNvPr>
          <p:cNvSpPr txBox="1">
            <a:spLocks/>
          </p:cNvSpPr>
          <p:nvPr/>
        </p:nvSpPr>
        <p:spPr>
          <a:xfrm>
            <a:off x="1331639" y="3651870"/>
            <a:ext cx="6480719" cy="899284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/>
              <a:t>u=0.9 </a:t>
            </a:r>
            <a:r>
              <a:rPr lang="zh-TW" altLang="en-US" sz="1600" kern="0" dirty="0"/>
              <a:t>、</a:t>
            </a:r>
            <a:r>
              <a:rPr lang="en-US" altLang="zh-TW" sz="1600" kern="0" dirty="0"/>
              <a:t> l=0.1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D9900B-49A0-4FA2-BDA6-F82A18145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385070"/>
            <a:ext cx="3990404" cy="66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34767"/>
      </p:ext>
    </p:extLst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AC7A77A-2275-4F25-9318-C5AA0566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阿基米德演算法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4EEFB-EDAF-4D4D-AA43-CF58AE4A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內容版面配置區 7">
            <a:extLst>
              <a:ext uri="{FF2B5EF4-FFF2-40B4-BE49-F238E27FC236}">
                <a16:creationId xmlns:a16="http://schemas.microsoft.com/office/drawing/2014/main" id="{422474FF-2EF2-44F6-AB89-AB76DB7292A9}"/>
              </a:ext>
            </a:extLst>
          </p:cNvPr>
          <p:cNvSpPr txBox="1">
            <a:spLocks/>
          </p:cNvSpPr>
          <p:nvPr/>
        </p:nvSpPr>
        <p:spPr>
          <a:xfrm>
            <a:off x="971601" y="1419621"/>
            <a:ext cx="7128792" cy="1008113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Step5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–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Update position( </a:t>
            </a:r>
            <a:r>
              <a:rPr lang="zh-TW" altLang="en-US" sz="1600" kern="0" dirty="0"/>
              <a:t>更新位置 </a:t>
            </a:r>
            <a:r>
              <a:rPr lang="en-US" altLang="zh-TW" sz="1600" kern="0" dirty="0"/>
              <a:t>)</a:t>
            </a:r>
          </a:p>
          <a:p>
            <a:pPr marL="0" indent="0" algn="l"/>
            <a:r>
              <a:rPr lang="en-US" altLang="zh-TW" sz="1600" kern="0" dirty="0"/>
              <a:t>	if TF&lt;0.5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( </a:t>
            </a:r>
            <a:r>
              <a:rPr lang="zh-TW" altLang="en-US" sz="1600" kern="0" dirty="0"/>
              <a:t>全域 </a:t>
            </a:r>
            <a:r>
              <a:rPr lang="en-US" altLang="zh-TW" sz="1600" kern="0" dirty="0"/>
              <a:t>)</a:t>
            </a:r>
          </a:p>
          <a:p>
            <a:pPr marL="0" indent="0" algn="l"/>
            <a:endParaRPr lang="en-US" altLang="zh-TW" sz="1600" kern="0" dirty="0"/>
          </a:p>
          <a:p>
            <a:pPr marL="0" indent="0" algn="l"/>
            <a:endParaRPr lang="en-US" altLang="zh-TW" sz="1600" kern="0" dirty="0"/>
          </a:p>
        </p:txBody>
      </p:sp>
      <p:sp>
        <p:nvSpPr>
          <p:cNvPr id="12" name="內容版面配置區 7">
            <a:extLst>
              <a:ext uri="{FF2B5EF4-FFF2-40B4-BE49-F238E27FC236}">
                <a16:creationId xmlns:a16="http://schemas.microsoft.com/office/drawing/2014/main" id="{289940CE-97BC-4568-82CC-DDAF0F40FE0A}"/>
              </a:ext>
            </a:extLst>
          </p:cNvPr>
          <p:cNvSpPr txBox="1">
            <a:spLocks/>
          </p:cNvSpPr>
          <p:nvPr/>
        </p:nvSpPr>
        <p:spPr>
          <a:xfrm>
            <a:off x="1331639" y="3723878"/>
            <a:ext cx="6480719" cy="899284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/>
              <a:t>C1=2</a:t>
            </a:r>
            <a:r>
              <a:rPr lang="zh-TW" altLang="en-US" sz="1600" kern="0" dirty="0"/>
              <a:t> 、</a:t>
            </a:r>
            <a:r>
              <a:rPr lang="en-US" altLang="zh-TW" sz="1600" kern="0" dirty="0"/>
              <a:t>rand=population</a:t>
            </a:r>
            <a:r>
              <a:rPr lang="zh-TW" altLang="en-US" sz="1600" kern="0" dirty="0"/>
              <a:t>隨機選一</a:t>
            </a:r>
            <a:r>
              <a:rPr lang="en-US" altLang="zh-TW" sz="1600" kern="0" dirty="0"/>
              <a:t> </a:t>
            </a:r>
            <a:endParaRPr lang="zh-TW" altLang="en-US" sz="1600" kern="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1E31CDA-B8B6-467C-9294-A6863CA67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519338"/>
            <a:ext cx="5267897" cy="55646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44443B-4F41-4E76-B7A9-ED946A812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060" y="3301431"/>
            <a:ext cx="1982596" cy="132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62456"/>
      </p:ext>
    </p:extLst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AC7A77A-2275-4F25-9318-C5AA0566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阿基米德演算法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4EEFB-EDAF-4D4D-AA43-CF58AE4A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內容版面配置區 7">
            <a:extLst>
              <a:ext uri="{FF2B5EF4-FFF2-40B4-BE49-F238E27FC236}">
                <a16:creationId xmlns:a16="http://schemas.microsoft.com/office/drawing/2014/main" id="{422474FF-2EF2-44F6-AB89-AB76DB7292A9}"/>
              </a:ext>
            </a:extLst>
          </p:cNvPr>
          <p:cNvSpPr txBox="1">
            <a:spLocks/>
          </p:cNvSpPr>
          <p:nvPr/>
        </p:nvSpPr>
        <p:spPr>
          <a:xfrm>
            <a:off x="971601" y="1419621"/>
            <a:ext cx="7128792" cy="1008113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Step5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–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Update position( </a:t>
            </a:r>
            <a:r>
              <a:rPr lang="zh-TW" altLang="en-US" sz="1600" kern="0" dirty="0"/>
              <a:t>更新位置 </a:t>
            </a:r>
            <a:r>
              <a:rPr lang="en-US" altLang="zh-TW" sz="1600" kern="0" dirty="0"/>
              <a:t>)</a:t>
            </a:r>
          </a:p>
          <a:p>
            <a:pPr marL="0" indent="0" algn="l"/>
            <a:r>
              <a:rPr lang="en-US" altLang="zh-TW" sz="1600" kern="0" dirty="0"/>
              <a:t>	if TF&gt;0.5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(</a:t>
            </a:r>
            <a:r>
              <a:rPr lang="zh-TW" altLang="en-US" sz="1600" kern="0" dirty="0"/>
              <a:t> 區域 </a:t>
            </a:r>
            <a:r>
              <a:rPr lang="en-US" altLang="zh-TW" sz="1600" kern="0" dirty="0"/>
              <a:t>)</a:t>
            </a:r>
          </a:p>
          <a:p>
            <a:pPr marL="0" indent="0" algn="l"/>
            <a:endParaRPr lang="en-US" altLang="zh-TW" sz="1600" kern="0" dirty="0"/>
          </a:p>
          <a:p>
            <a:pPr marL="0" indent="0" algn="l"/>
            <a:endParaRPr lang="en-US" altLang="zh-TW" sz="1600" kern="0" dirty="0"/>
          </a:p>
        </p:txBody>
      </p:sp>
      <p:sp>
        <p:nvSpPr>
          <p:cNvPr id="12" name="內容版面配置區 7">
            <a:extLst>
              <a:ext uri="{FF2B5EF4-FFF2-40B4-BE49-F238E27FC236}">
                <a16:creationId xmlns:a16="http://schemas.microsoft.com/office/drawing/2014/main" id="{289940CE-97BC-4568-82CC-DDAF0F40FE0A}"/>
              </a:ext>
            </a:extLst>
          </p:cNvPr>
          <p:cNvSpPr txBox="1">
            <a:spLocks/>
          </p:cNvSpPr>
          <p:nvPr/>
        </p:nvSpPr>
        <p:spPr>
          <a:xfrm>
            <a:off x="1331639" y="3904714"/>
            <a:ext cx="6480719" cy="899284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/>
              <a:t>C2=6</a:t>
            </a:r>
            <a:r>
              <a:rPr lang="zh-TW" altLang="en-US" sz="1600" kern="0" dirty="0"/>
              <a:t> 、</a:t>
            </a:r>
            <a:r>
              <a:rPr lang="en-US" altLang="zh-TW" sz="1600" kern="0" dirty="0"/>
              <a:t>C3=1</a:t>
            </a:r>
            <a:r>
              <a:rPr lang="zh-TW" altLang="en-US" sz="1600" kern="0" dirty="0"/>
              <a:t> 、 </a:t>
            </a:r>
            <a:r>
              <a:rPr lang="en-US" altLang="zh-TW" sz="1600" kern="0" dirty="0"/>
              <a:t>C4=2</a:t>
            </a:r>
          </a:p>
          <a:p>
            <a:pPr marL="0" indent="0"/>
            <a:r>
              <a:rPr lang="en-US" altLang="zh-TW" sz="1600" kern="0" dirty="0"/>
              <a:t> </a:t>
            </a:r>
            <a:endParaRPr lang="zh-TW" altLang="en-US" sz="1600" kern="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EA0066-FEBC-4172-8CFE-2BC60B25C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765" y="2427734"/>
            <a:ext cx="4611435" cy="3922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11CED81-C895-4D37-82AC-3B85A6CCB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3177978"/>
            <a:ext cx="1304925" cy="2762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708ED42-A4A6-4393-9684-72FF3261D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8604" y="3016747"/>
            <a:ext cx="1371600" cy="4191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559C59F-C7D9-4AEF-8BC7-40422A252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121" y="3477763"/>
            <a:ext cx="1628775" cy="2952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D14CC9D-DF5E-4264-8FAB-E457A5845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7451" y="2149753"/>
            <a:ext cx="1969814" cy="131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18454"/>
      </p:ext>
    </p:extLst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AC7A77A-2275-4F25-9318-C5AA0566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阿基米德演算法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4EEFB-EDAF-4D4D-AA43-CF58AE4A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7">
                <a:extLst>
                  <a:ext uri="{FF2B5EF4-FFF2-40B4-BE49-F238E27FC236}">
                    <a16:creationId xmlns:a16="http://schemas.microsoft.com/office/drawing/2014/main" id="{422474FF-2EF2-44F6-AB89-AB76DB729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604" y="1779662"/>
                <a:ext cx="7128792" cy="2664297"/>
              </a:xfrm>
              <a:prstGeom prst="rect">
                <a:avLst/>
              </a:prstGeom>
            </p:spPr>
            <p:txBody>
              <a:bodyPr/>
              <a:lstStyle>
                <a:lvl1pPr marL="295275" indent="-295275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 sz="4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1pPr>
                <a:lvl2pPr marL="300038" indent="-300038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 sz="36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2pPr>
                <a:lvl3pPr marL="300038" indent="-300038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 sz="27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3pPr>
                <a:lvl4pPr marL="300038" indent="-300038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 sz="24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4pPr>
                <a:lvl5pPr marL="300038" indent="-300038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5pPr>
                <a:lvl6pPr marL="471488" indent="-300038" algn="ctr" rtl="0" fontAlgn="base">
                  <a:spcBef>
                    <a:spcPts val="1950"/>
                  </a:spcBef>
                  <a:spcAft>
                    <a:spcPct val="0"/>
                  </a:spcAft>
                  <a:defRPr sz="18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6pPr>
                <a:lvl7pPr marL="642938" indent="-300038" algn="ctr" rtl="0" fontAlgn="base">
                  <a:spcBef>
                    <a:spcPts val="1950"/>
                  </a:spcBef>
                  <a:spcAft>
                    <a:spcPct val="0"/>
                  </a:spcAft>
                  <a:defRPr sz="18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7pPr>
                <a:lvl8pPr marL="814388" indent="-300038" algn="ctr" rtl="0" fontAlgn="base">
                  <a:spcBef>
                    <a:spcPts val="1950"/>
                  </a:spcBef>
                  <a:spcAft>
                    <a:spcPct val="0"/>
                  </a:spcAft>
                  <a:defRPr sz="18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8pPr>
                <a:lvl9pPr marL="985838" indent="-300038" algn="ctr" rtl="0" fontAlgn="base">
                  <a:spcBef>
                    <a:spcPts val="1950"/>
                  </a:spcBef>
                  <a:spcAft>
                    <a:spcPct val="0"/>
                  </a:spcAft>
                  <a:defRPr sz="18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9pPr>
              </a:lstStyle>
              <a:p>
                <a:pPr marL="0" indent="0" algn="l"/>
                <a:r>
                  <a:rPr lang="en-US" altLang="zh-TW" sz="1600" kern="0" dirty="0"/>
                  <a:t>Step5</a:t>
                </a:r>
                <a:r>
                  <a:rPr lang="zh-TW" altLang="en-US" sz="1600" kern="0" dirty="0"/>
                  <a:t> </a:t>
                </a:r>
                <a:r>
                  <a:rPr lang="en-US" altLang="zh-TW" sz="1600" kern="0" dirty="0"/>
                  <a:t>–</a:t>
                </a:r>
                <a:r>
                  <a:rPr lang="zh-TW" altLang="en-US" sz="1600" kern="0" dirty="0"/>
                  <a:t> </a:t>
                </a:r>
                <a:r>
                  <a:rPr lang="en-US" altLang="zh-TW" sz="1600" kern="0" dirty="0"/>
                  <a:t>Evaluation</a:t>
                </a:r>
              </a:p>
              <a:p>
                <a:pPr marL="0" indent="0" algn="l"/>
                <a:r>
                  <a:rPr lang="en-US" altLang="zh-TW" sz="1600" kern="0" dirty="0"/>
                  <a:t>	</a:t>
                </a:r>
                <a:r>
                  <a:rPr lang="zh-TW" altLang="en-US" sz="1600" kern="0" dirty="0"/>
                  <a:t>計算值並選出最好的</a:t>
                </a:r>
                <a:endParaRPr lang="en-US" altLang="zh-TW" sz="1600" kern="0" dirty="0"/>
              </a:p>
              <a:p>
                <a:pPr marL="0" indent="0" algn="l"/>
                <a:r>
                  <a:rPr lang="en-US" altLang="zh-TW" sz="1600" kern="0" dirty="0"/>
                  <a:t>	</a:t>
                </a:r>
                <a:r>
                  <a:rPr lang="zh-TW" altLang="en-US" sz="1600" kern="0" dirty="0"/>
                  <a:t>更新</a:t>
                </a:r>
                <a:r>
                  <a:rPr lang="en-US" altLang="zh-TW" sz="1600" kern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kern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600" b="0" i="1" kern="0" smtClean="0">
                            <a:latin typeface="Cambria Math" panose="02040503050406030204" pitchFamily="18" charset="0"/>
                          </a:rPr>
                          <m:t>𝑏𝑒𝑠𝑡</m:t>
                        </m:r>
                      </m:sub>
                    </m:sSub>
                  </m:oMath>
                </a14:m>
                <a:r>
                  <a:rPr lang="zh-TW" altLang="en-US" sz="1600" kern="0" dirty="0"/>
                  <a:t> 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kern="0" smtClean="0">
                            <a:latin typeface="Cambria Math" panose="02040503050406030204" pitchFamily="18" charset="0"/>
                          </a:rPr>
                          <m:t>𝑑𝑒𝑛</m:t>
                        </m:r>
                      </m:e>
                      <m:sub>
                        <m:r>
                          <a:rPr lang="en-US" altLang="zh-TW" sz="1600" i="1" kern="0">
                            <a:latin typeface="Cambria Math" panose="02040503050406030204" pitchFamily="18" charset="0"/>
                          </a:rPr>
                          <m:t>𝑏𝑒𝑠𝑡</m:t>
                        </m:r>
                      </m:sub>
                    </m:sSub>
                  </m:oMath>
                </a14:m>
                <a:r>
                  <a:rPr lang="zh-TW" altLang="en-US" sz="1600" kern="0" dirty="0"/>
                  <a:t> 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kern="0" smtClean="0">
                            <a:latin typeface="Cambria Math" panose="02040503050406030204" pitchFamily="18" charset="0"/>
                          </a:rPr>
                          <m:t>𝑣𝑜𝑙</m:t>
                        </m:r>
                      </m:e>
                      <m:sub>
                        <m:r>
                          <a:rPr lang="en-US" altLang="zh-TW" sz="1600" i="1" kern="0">
                            <a:latin typeface="Cambria Math" panose="02040503050406030204" pitchFamily="18" charset="0"/>
                          </a:rPr>
                          <m:t>𝑏𝑒𝑠𝑡</m:t>
                        </m:r>
                      </m:sub>
                    </m:sSub>
                    <m:r>
                      <m:rPr>
                        <m:nor/>
                      </m:rPr>
                      <a:rPr lang="zh-TW" altLang="en-US" sz="1600" kern="0" dirty="0"/>
                      <m:t>、</m:t>
                    </m:r>
                    <m:sSub>
                      <m:sSubPr>
                        <m:ctrlPr>
                          <a:rPr lang="en-US" altLang="zh-TW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kern="0" smtClean="0">
                            <a:latin typeface="Cambria Math" panose="02040503050406030204" pitchFamily="18" charset="0"/>
                          </a:rPr>
                          <m:t>𝑎𝑐𝑐</m:t>
                        </m:r>
                      </m:e>
                      <m:sub>
                        <m:r>
                          <a:rPr lang="en-US" altLang="zh-TW" sz="1600" i="1" kern="0">
                            <a:latin typeface="Cambria Math" panose="02040503050406030204" pitchFamily="18" charset="0"/>
                          </a:rPr>
                          <m:t>𝑏𝑒𝑠𝑡</m:t>
                        </m:r>
                      </m:sub>
                    </m:sSub>
                  </m:oMath>
                </a14:m>
                <a:endParaRPr lang="zh-TW" altLang="en-US" sz="1600" kern="0" dirty="0"/>
              </a:p>
            </p:txBody>
          </p:sp>
        </mc:Choice>
        <mc:Fallback xmlns="">
          <p:sp>
            <p:nvSpPr>
              <p:cNvPr id="10" name="內容版面配置區 7">
                <a:extLst>
                  <a:ext uri="{FF2B5EF4-FFF2-40B4-BE49-F238E27FC236}">
                    <a16:creationId xmlns:a16="http://schemas.microsoft.com/office/drawing/2014/main" id="{422474FF-2EF2-44F6-AB89-AB76DB729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604" y="1779662"/>
                <a:ext cx="7128792" cy="2664297"/>
              </a:xfrm>
              <a:prstGeom prst="rect">
                <a:avLst/>
              </a:prstGeom>
              <a:blipFill>
                <a:blip r:embed="rId3"/>
                <a:stretch>
                  <a:fillRect l="-427" t="-6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092404"/>
      </p:ext>
    </p:extLst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AC7A77A-2275-4F25-9318-C5AA0566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testfunction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4EEFB-EDAF-4D4D-AA43-CF58AE4A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54565F88-40D4-4C7F-BA13-A8E34F936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846707"/>
              </p:ext>
            </p:extLst>
          </p:nvPr>
        </p:nvGraphicFramePr>
        <p:xfrm>
          <a:off x="611560" y="1206657"/>
          <a:ext cx="3624008" cy="323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086">
                  <a:extLst>
                    <a:ext uri="{9D8B030D-6E8A-4147-A177-3AD203B41FA5}">
                      <a16:colId xmlns:a16="http://schemas.microsoft.com/office/drawing/2014/main" val="1844734925"/>
                    </a:ext>
                  </a:extLst>
                </a:gridCol>
                <a:gridCol w="962820">
                  <a:extLst>
                    <a:ext uri="{9D8B030D-6E8A-4147-A177-3AD203B41FA5}">
                      <a16:colId xmlns:a16="http://schemas.microsoft.com/office/drawing/2014/main" val="2715075681"/>
                    </a:ext>
                  </a:extLst>
                </a:gridCol>
                <a:gridCol w="1024051">
                  <a:extLst>
                    <a:ext uri="{9D8B030D-6E8A-4147-A177-3AD203B41FA5}">
                      <a16:colId xmlns:a16="http://schemas.microsoft.com/office/drawing/2014/main" val="2203398493"/>
                    </a:ext>
                  </a:extLst>
                </a:gridCol>
                <a:gridCol w="1024051">
                  <a:extLst>
                    <a:ext uri="{9D8B030D-6E8A-4147-A177-3AD203B41FA5}">
                      <a16:colId xmlns:a16="http://schemas.microsoft.com/office/drawing/2014/main" val="3675414673"/>
                    </a:ext>
                  </a:extLst>
                </a:gridCol>
              </a:tblGrid>
              <a:tr h="429737">
                <a:tc>
                  <a:txBody>
                    <a:bodyPr/>
                    <a:lstStyle/>
                    <a:p>
                      <a:pPr algn="ctr"/>
                      <a:endParaRPr lang="en-US" altLang="zh-TW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dirty="0" err="1">
                          <a:solidFill>
                            <a:schemeClr val="tx1"/>
                          </a:solidFill>
                        </a:rPr>
                        <a:t>Testfunction</a:t>
                      </a:r>
                      <a:r>
                        <a:rPr lang="zh-TW" altLang="en-US" sz="1000" b="0" dirty="0">
                          <a:solidFill>
                            <a:schemeClr val="tx1"/>
                          </a:solidFill>
                        </a:rPr>
                        <a:t>最小值</a:t>
                      </a:r>
                      <a:endParaRPr lang="en-US" altLang="zh-TW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dirty="0">
                          <a:solidFill>
                            <a:schemeClr val="tx1"/>
                          </a:solidFill>
                        </a:rPr>
                        <a:t>AOA</a:t>
                      </a:r>
                      <a:r>
                        <a:rPr lang="zh-TW" altLang="en-US" sz="1000" b="0" dirty="0">
                          <a:solidFill>
                            <a:schemeClr val="tx1"/>
                          </a:solidFill>
                        </a:rPr>
                        <a:t>平均值</a:t>
                      </a: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dirty="0">
                          <a:solidFill>
                            <a:schemeClr val="tx1"/>
                          </a:solidFill>
                        </a:rPr>
                        <a:t>AOA </a:t>
                      </a:r>
                      <a:r>
                        <a:rPr lang="zh-TW" altLang="en-US" sz="1000" b="0" dirty="0">
                          <a:solidFill>
                            <a:schemeClr val="tx1"/>
                          </a:solidFill>
                        </a:rPr>
                        <a:t>最小值</a:t>
                      </a: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1767406"/>
                  </a:ext>
                </a:extLst>
              </a:tr>
              <a:tr h="467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F1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1.62E-65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5.97E-202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986314"/>
                  </a:ext>
                </a:extLst>
              </a:tr>
              <a:tr h="467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F2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1.13E-01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1.72E-63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881496"/>
                  </a:ext>
                </a:extLst>
              </a:tr>
              <a:tr h="467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F3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1.31E+02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1.08E-47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599730"/>
                  </a:ext>
                </a:extLst>
              </a:tr>
              <a:tr h="467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F4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5.38E-41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3.30E-125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715333"/>
                  </a:ext>
                </a:extLst>
              </a:tr>
              <a:tr h="467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F5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9.7E-02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027815"/>
                  </a:ext>
                </a:extLst>
              </a:tr>
              <a:tr h="467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F6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462828"/>
                  </a:ext>
                </a:extLst>
              </a:tr>
            </a:tbl>
          </a:graphicData>
        </a:graphic>
      </p:graphicFrame>
      <p:graphicFrame>
        <p:nvGraphicFramePr>
          <p:cNvPr id="11" name="表格 3">
            <a:extLst>
              <a:ext uri="{FF2B5EF4-FFF2-40B4-BE49-F238E27FC236}">
                <a16:creationId xmlns:a16="http://schemas.microsoft.com/office/drawing/2014/main" id="{49E0A8EE-A9FA-412B-BA79-EF6EA5E03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014203"/>
              </p:ext>
            </p:extLst>
          </p:nvPr>
        </p:nvGraphicFramePr>
        <p:xfrm>
          <a:off x="4788024" y="1316097"/>
          <a:ext cx="3624008" cy="3016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844734925"/>
                    </a:ext>
                  </a:extLst>
                </a:gridCol>
                <a:gridCol w="955676">
                  <a:extLst>
                    <a:ext uri="{9D8B030D-6E8A-4147-A177-3AD203B41FA5}">
                      <a16:colId xmlns:a16="http://schemas.microsoft.com/office/drawing/2014/main" val="179494503"/>
                    </a:ext>
                  </a:extLst>
                </a:gridCol>
                <a:gridCol w="1046134">
                  <a:extLst>
                    <a:ext uri="{9D8B030D-6E8A-4147-A177-3AD203B41FA5}">
                      <a16:colId xmlns:a16="http://schemas.microsoft.com/office/drawing/2014/main" val="2203398493"/>
                    </a:ext>
                  </a:extLst>
                </a:gridCol>
                <a:gridCol w="1046134">
                  <a:extLst>
                    <a:ext uri="{9D8B030D-6E8A-4147-A177-3AD203B41FA5}">
                      <a16:colId xmlns:a16="http://schemas.microsoft.com/office/drawing/2014/main" val="3675414673"/>
                    </a:ext>
                  </a:extLst>
                </a:gridCol>
              </a:tblGrid>
              <a:tr h="454055">
                <a:tc>
                  <a:txBody>
                    <a:bodyPr/>
                    <a:lstStyle/>
                    <a:p>
                      <a:pPr algn="ctr"/>
                      <a:endParaRPr lang="en-US" altLang="zh-TW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 err="1">
                          <a:solidFill>
                            <a:schemeClr val="tx1"/>
                          </a:solidFill>
                        </a:rPr>
                        <a:t>Testfunction</a:t>
                      </a:r>
                      <a:r>
                        <a:rPr lang="zh-TW" altLang="en-US" sz="1000" b="0" dirty="0">
                          <a:solidFill>
                            <a:schemeClr val="tx1"/>
                          </a:solidFill>
                        </a:rPr>
                        <a:t>最小值</a:t>
                      </a:r>
                      <a:endParaRPr lang="en-US" altLang="zh-TW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dirty="0">
                          <a:solidFill>
                            <a:schemeClr val="tx1"/>
                          </a:solidFill>
                        </a:rPr>
                        <a:t>AOA</a:t>
                      </a:r>
                      <a:endParaRPr lang="zh-TW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dirty="0">
                          <a:solidFill>
                            <a:schemeClr val="tx1"/>
                          </a:solidFill>
                        </a:rPr>
                        <a:t>AOA </a:t>
                      </a:r>
                      <a:r>
                        <a:rPr lang="zh-TW" altLang="en-US" sz="1000" b="0" dirty="0">
                          <a:solidFill>
                            <a:schemeClr val="tx1"/>
                          </a:solidFill>
                        </a:rPr>
                        <a:t>最小值</a:t>
                      </a: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1767406"/>
                  </a:ext>
                </a:extLst>
              </a:tr>
              <a:tr h="5124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F7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-418.9829*n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7.49E-04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7.68E-06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986314"/>
                  </a:ext>
                </a:extLst>
              </a:tr>
              <a:tr h="5124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F8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-1.22E+04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-1.25E+04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881496"/>
                  </a:ext>
                </a:extLst>
              </a:tr>
              <a:tr h="5124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F9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9.94E-02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599730"/>
                  </a:ext>
                </a:extLst>
              </a:tr>
              <a:tr h="5124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F10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9.18E-01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4.44E-16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715333"/>
                  </a:ext>
                </a:extLst>
              </a:tr>
              <a:tr h="5124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F11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3.14E-01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027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5423360"/>
      </p:ext>
    </p:extLst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4EEFB-EDAF-4D4D-AA43-CF58AE4A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54565F88-40D4-4C7F-BA13-A8E34F936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978100"/>
              </p:ext>
            </p:extLst>
          </p:nvPr>
        </p:nvGraphicFramePr>
        <p:xfrm>
          <a:off x="647564" y="1131590"/>
          <a:ext cx="7848872" cy="3843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44">
                  <a:extLst>
                    <a:ext uri="{9D8B030D-6E8A-4147-A177-3AD203B41FA5}">
                      <a16:colId xmlns:a16="http://schemas.microsoft.com/office/drawing/2014/main" val="1844734925"/>
                    </a:ext>
                  </a:extLst>
                </a:gridCol>
                <a:gridCol w="1566174">
                  <a:extLst>
                    <a:ext uri="{9D8B030D-6E8A-4147-A177-3AD203B41FA5}">
                      <a16:colId xmlns:a16="http://schemas.microsoft.com/office/drawing/2014/main" val="548280098"/>
                    </a:ext>
                  </a:extLst>
                </a:gridCol>
                <a:gridCol w="981109">
                  <a:extLst>
                    <a:ext uri="{9D8B030D-6E8A-4147-A177-3AD203B41FA5}">
                      <a16:colId xmlns:a16="http://schemas.microsoft.com/office/drawing/2014/main" val="4205808649"/>
                    </a:ext>
                  </a:extLst>
                </a:gridCol>
                <a:gridCol w="981109">
                  <a:extLst>
                    <a:ext uri="{9D8B030D-6E8A-4147-A177-3AD203B41FA5}">
                      <a16:colId xmlns:a16="http://schemas.microsoft.com/office/drawing/2014/main" val="1755675918"/>
                    </a:ext>
                  </a:extLst>
                </a:gridCol>
                <a:gridCol w="981109">
                  <a:extLst>
                    <a:ext uri="{9D8B030D-6E8A-4147-A177-3AD203B41FA5}">
                      <a16:colId xmlns:a16="http://schemas.microsoft.com/office/drawing/2014/main" val="217807216"/>
                    </a:ext>
                  </a:extLst>
                </a:gridCol>
                <a:gridCol w="981109">
                  <a:extLst>
                    <a:ext uri="{9D8B030D-6E8A-4147-A177-3AD203B41FA5}">
                      <a16:colId xmlns:a16="http://schemas.microsoft.com/office/drawing/2014/main" val="1111773963"/>
                    </a:ext>
                  </a:extLst>
                </a:gridCol>
                <a:gridCol w="981109">
                  <a:extLst>
                    <a:ext uri="{9D8B030D-6E8A-4147-A177-3AD203B41FA5}">
                      <a16:colId xmlns:a16="http://schemas.microsoft.com/office/drawing/2014/main" val="2203398493"/>
                    </a:ext>
                  </a:extLst>
                </a:gridCol>
                <a:gridCol w="981109">
                  <a:extLst>
                    <a:ext uri="{9D8B030D-6E8A-4147-A177-3AD203B41FA5}">
                      <a16:colId xmlns:a16="http://schemas.microsoft.com/office/drawing/2014/main" val="3675414673"/>
                    </a:ext>
                  </a:extLst>
                </a:gridCol>
              </a:tblGrid>
              <a:tr h="479704">
                <a:tc>
                  <a:txBody>
                    <a:bodyPr/>
                    <a:lstStyle/>
                    <a:p>
                      <a:pPr algn="ctr"/>
                      <a:endParaRPr lang="en-US" altLang="zh-TW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Taguchi Genetic Algorithm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Particle Swarm Optimization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Arithmetic Optimization Algorithm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Spider Monkey Optimization Algorithm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Archimedes optimization algorithm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767406"/>
                  </a:ext>
                </a:extLst>
              </a:tr>
              <a:tr h="27956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F1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" dirty="0">
                          <a:solidFill>
                            <a:schemeClr val="tx1"/>
                          </a:solidFill>
                        </a:rPr>
                        <a:t>平均值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2.56E+03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2.24E-03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3.80E-03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4.92E-13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1.62E-65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986314"/>
                  </a:ext>
                </a:extLst>
              </a:tr>
              <a:tr h="279567">
                <a:tc vMerge="1">
                  <a:txBody>
                    <a:bodyPr/>
                    <a:lstStyle/>
                    <a:p>
                      <a:pPr algn="ctr"/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" dirty="0">
                          <a:solidFill>
                            <a:schemeClr val="tx1"/>
                          </a:solidFill>
                        </a:rPr>
                        <a:t>最小值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3.59E-05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4.86E-06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4.59E-05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2.97E-14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rgbClr val="FF0000"/>
                          </a:solidFill>
                        </a:rPr>
                        <a:t>5.97E-202</a:t>
                      </a:r>
                      <a:endParaRPr lang="zh-TW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13003"/>
                  </a:ext>
                </a:extLst>
              </a:tr>
              <a:tr h="27956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F2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" dirty="0">
                          <a:solidFill>
                            <a:schemeClr val="tx1"/>
                          </a:solidFill>
                        </a:rPr>
                        <a:t>平均值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2.06E+09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3.88E+02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3.61E-03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1.95E-06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1.13E-01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544214"/>
                  </a:ext>
                </a:extLst>
              </a:tr>
              <a:tr h="279567">
                <a:tc vMerge="1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" dirty="0">
                          <a:solidFill>
                            <a:schemeClr val="tx1"/>
                          </a:solidFill>
                        </a:rPr>
                        <a:t>最小值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6.48E+07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4.29E+00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2.59E-03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8.88E-07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rgbClr val="FF0000"/>
                          </a:solidFill>
                        </a:rPr>
                        <a:t>1.72E-63</a:t>
                      </a:r>
                      <a:endParaRPr lang="zh-TW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917868"/>
                  </a:ext>
                </a:extLst>
              </a:tr>
              <a:tr h="27956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F3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" dirty="0">
                          <a:solidFill>
                            <a:schemeClr val="tx1"/>
                          </a:solidFill>
                        </a:rPr>
                        <a:t>平均值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1.20E+04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1.82E+03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5.19E+01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7.12E+03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1.31E+02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280053"/>
                  </a:ext>
                </a:extLst>
              </a:tr>
              <a:tr h="279567">
                <a:tc vMerge="1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" dirty="0">
                          <a:solidFill>
                            <a:schemeClr val="tx1"/>
                          </a:solidFill>
                        </a:rPr>
                        <a:t>最小值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8.06E+03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3.73E+02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8.78E-04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3.83E+03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rgbClr val="FF0000"/>
                          </a:solidFill>
                        </a:rPr>
                        <a:t>1.08E-47</a:t>
                      </a:r>
                      <a:endParaRPr lang="zh-TW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232234"/>
                  </a:ext>
                </a:extLst>
              </a:tr>
              <a:tr h="27956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F4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" dirty="0">
                          <a:solidFill>
                            <a:schemeClr val="tx1"/>
                          </a:solidFill>
                        </a:rPr>
                        <a:t>平均值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2.87E+01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3.74E+01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3.61E-01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5.29E+00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5.38E-41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32468"/>
                  </a:ext>
                </a:extLst>
              </a:tr>
              <a:tr h="279567">
                <a:tc vMerge="1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" dirty="0">
                          <a:solidFill>
                            <a:schemeClr val="tx1"/>
                          </a:solidFill>
                        </a:rPr>
                        <a:t>最小值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1.29E+01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1.8E+01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8.38E-03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2.47E+00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rgbClr val="FF0000"/>
                          </a:solidFill>
                        </a:rPr>
                        <a:t>3.30E-125</a:t>
                      </a:r>
                      <a:endParaRPr lang="zh-TW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146318"/>
                  </a:ext>
                </a:extLst>
              </a:tr>
              <a:tr h="27956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F5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" dirty="0">
                          <a:solidFill>
                            <a:schemeClr val="tx1"/>
                          </a:solidFill>
                        </a:rPr>
                        <a:t>平均值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3.05E+06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1.30E+03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2.88E+01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7.59E+01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9.7E-02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035383"/>
                  </a:ext>
                </a:extLst>
              </a:tr>
              <a:tr h="279567">
                <a:tc vMerge="1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" dirty="0">
                          <a:solidFill>
                            <a:schemeClr val="tx1"/>
                          </a:solidFill>
                        </a:rPr>
                        <a:t>最小值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3.15E+03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1.75E+01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2.84E+01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1.51E+01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919263"/>
                  </a:ext>
                </a:extLst>
              </a:tr>
              <a:tr h="27956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F6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" dirty="0">
                          <a:solidFill>
                            <a:schemeClr val="tx1"/>
                          </a:solidFill>
                        </a:rPr>
                        <a:t>平均值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2.48E+03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6.54E-04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5.49E+00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6.84E-13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860138"/>
                  </a:ext>
                </a:extLst>
              </a:tr>
              <a:tr h="279567">
                <a:tc vMerge="1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" dirty="0">
                          <a:solidFill>
                            <a:schemeClr val="tx1"/>
                          </a:solidFill>
                        </a:rPr>
                        <a:t>最小值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4.50E-06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4.63E-06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4.15E+00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3.02E-14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135806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5DAB8156-5409-4D16-926C-B2277232A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9" t="1" r="69508" b="-8000"/>
          <a:stretch/>
        </p:blipFill>
        <p:spPr>
          <a:xfrm>
            <a:off x="1418855" y="1732395"/>
            <a:ext cx="792064" cy="288032"/>
          </a:xfrm>
          <a:prstGeom prst="rect">
            <a:avLst/>
          </a:prstGeom>
        </p:spPr>
      </p:pic>
      <p:sp>
        <p:nvSpPr>
          <p:cNvPr id="15" name="標題 2">
            <a:extLst>
              <a:ext uri="{FF2B5EF4-FFF2-40B4-BE49-F238E27FC236}">
                <a16:creationId xmlns:a16="http://schemas.microsoft.com/office/drawing/2014/main" id="{FD267608-9217-44C2-9E52-96791F5D5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</p:spPr>
        <p:txBody>
          <a:bodyPr/>
          <a:lstStyle/>
          <a:p>
            <a:r>
              <a:rPr lang="en-US" altLang="zh-TW" dirty="0" err="1"/>
              <a:t>testfunction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529380B-A6E2-4A79-B710-099246670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8" t="1" r="58342" b="-4275"/>
          <a:stretch/>
        </p:blipFill>
        <p:spPr>
          <a:xfrm>
            <a:off x="1090392" y="2308493"/>
            <a:ext cx="1465384" cy="28803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3A531BA-C7C0-415B-BD45-0785F376A9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49" r="61022" b="2453"/>
          <a:stretch/>
        </p:blipFill>
        <p:spPr>
          <a:xfrm>
            <a:off x="1126396" y="2909332"/>
            <a:ext cx="1440160" cy="28803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B6AE4AD-A246-4839-99F0-124E582893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28" r="58421" b="-799"/>
          <a:stretch/>
        </p:blipFill>
        <p:spPr>
          <a:xfrm>
            <a:off x="1073999" y="3411606"/>
            <a:ext cx="1481777" cy="28803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FB8C40E-757B-4073-ADDE-F2A4798668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49" r="44625" b="-799"/>
          <a:stretch/>
        </p:blipFill>
        <p:spPr>
          <a:xfrm>
            <a:off x="1090392" y="4023605"/>
            <a:ext cx="1465384" cy="22446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6C0AD0A-30F8-45E9-A2AA-B4D8F5141C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051" t="-1" r="60890" b="-22415"/>
          <a:stretch/>
        </p:blipFill>
        <p:spPr>
          <a:xfrm>
            <a:off x="1126396" y="4536140"/>
            <a:ext cx="1393376" cy="3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32388"/>
      </p:ext>
    </p:extLst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4EEFB-EDAF-4D4D-AA43-CF58AE4A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54565F88-40D4-4C7F-BA13-A8E34F936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497020"/>
              </p:ext>
            </p:extLst>
          </p:nvPr>
        </p:nvGraphicFramePr>
        <p:xfrm>
          <a:off x="647564" y="1214230"/>
          <a:ext cx="7848872" cy="3445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44">
                  <a:extLst>
                    <a:ext uri="{9D8B030D-6E8A-4147-A177-3AD203B41FA5}">
                      <a16:colId xmlns:a16="http://schemas.microsoft.com/office/drawing/2014/main" val="1844734925"/>
                    </a:ext>
                  </a:extLst>
                </a:gridCol>
                <a:gridCol w="1566174">
                  <a:extLst>
                    <a:ext uri="{9D8B030D-6E8A-4147-A177-3AD203B41FA5}">
                      <a16:colId xmlns:a16="http://schemas.microsoft.com/office/drawing/2014/main" val="548280098"/>
                    </a:ext>
                  </a:extLst>
                </a:gridCol>
                <a:gridCol w="981109">
                  <a:extLst>
                    <a:ext uri="{9D8B030D-6E8A-4147-A177-3AD203B41FA5}">
                      <a16:colId xmlns:a16="http://schemas.microsoft.com/office/drawing/2014/main" val="4205808649"/>
                    </a:ext>
                  </a:extLst>
                </a:gridCol>
                <a:gridCol w="981109">
                  <a:extLst>
                    <a:ext uri="{9D8B030D-6E8A-4147-A177-3AD203B41FA5}">
                      <a16:colId xmlns:a16="http://schemas.microsoft.com/office/drawing/2014/main" val="1755675918"/>
                    </a:ext>
                  </a:extLst>
                </a:gridCol>
                <a:gridCol w="981109">
                  <a:extLst>
                    <a:ext uri="{9D8B030D-6E8A-4147-A177-3AD203B41FA5}">
                      <a16:colId xmlns:a16="http://schemas.microsoft.com/office/drawing/2014/main" val="217807216"/>
                    </a:ext>
                  </a:extLst>
                </a:gridCol>
                <a:gridCol w="981109">
                  <a:extLst>
                    <a:ext uri="{9D8B030D-6E8A-4147-A177-3AD203B41FA5}">
                      <a16:colId xmlns:a16="http://schemas.microsoft.com/office/drawing/2014/main" val="1111773963"/>
                    </a:ext>
                  </a:extLst>
                </a:gridCol>
                <a:gridCol w="981109">
                  <a:extLst>
                    <a:ext uri="{9D8B030D-6E8A-4147-A177-3AD203B41FA5}">
                      <a16:colId xmlns:a16="http://schemas.microsoft.com/office/drawing/2014/main" val="2203398493"/>
                    </a:ext>
                  </a:extLst>
                </a:gridCol>
                <a:gridCol w="981109">
                  <a:extLst>
                    <a:ext uri="{9D8B030D-6E8A-4147-A177-3AD203B41FA5}">
                      <a16:colId xmlns:a16="http://schemas.microsoft.com/office/drawing/2014/main" val="3675414673"/>
                    </a:ext>
                  </a:extLst>
                </a:gridCol>
              </a:tblGrid>
              <a:tr h="488712">
                <a:tc>
                  <a:txBody>
                    <a:bodyPr/>
                    <a:lstStyle/>
                    <a:p>
                      <a:pPr algn="ctr"/>
                      <a:endParaRPr lang="en-US" altLang="zh-TW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Taguchi Genetic Algorithm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Particle Swarm Optimization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Arithmetic Optimization Algorithm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Spider Monkey Optimization Algorithm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Archimedes optimization algorithm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14493" marR="114493" marT="57246" marB="57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767406"/>
                  </a:ext>
                </a:extLst>
              </a:tr>
              <a:tr h="29570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F7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" dirty="0">
                          <a:solidFill>
                            <a:schemeClr val="tx1"/>
                          </a:solidFill>
                        </a:rPr>
                        <a:t>平均值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2.17E+08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1.57E-01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4.21E+02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4.96E-02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7.49E-04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986314"/>
                  </a:ext>
                </a:extLst>
              </a:tr>
              <a:tr h="295704">
                <a:tc vMerge="1">
                  <a:txBody>
                    <a:bodyPr/>
                    <a:lstStyle/>
                    <a:p>
                      <a:pPr algn="ctr"/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" dirty="0">
                          <a:solidFill>
                            <a:schemeClr val="tx1"/>
                          </a:solidFill>
                        </a:rPr>
                        <a:t>最小值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3.26E-01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6.60E-02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1.73E-02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1.98E-02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rgbClr val="FF0000"/>
                          </a:solidFill>
                        </a:rPr>
                        <a:t>7.68E-06</a:t>
                      </a:r>
                      <a:endParaRPr lang="zh-TW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13003"/>
                  </a:ext>
                </a:extLst>
              </a:tr>
              <a:tr h="29570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F8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" dirty="0">
                          <a:solidFill>
                            <a:schemeClr val="tx1"/>
                          </a:solidFill>
                        </a:rPr>
                        <a:t>平均值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-1.20E+04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-3.97E+03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-1.22E+04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544214"/>
                  </a:ext>
                </a:extLst>
              </a:tr>
              <a:tr h="295704">
                <a:tc vMerge="1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" dirty="0">
                          <a:solidFill>
                            <a:schemeClr val="tx1"/>
                          </a:solidFill>
                        </a:rPr>
                        <a:t>最小值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rgbClr val="FF0000"/>
                          </a:solidFill>
                        </a:rPr>
                        <a:t>-1.25E+04</a:t>
                      </a:r>
                      <a:endParaRPr lang="zh-TW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-4.88E+03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rgbClr val="FF0000"/>
                          </a:solidFill>
                        </a:rPr>
                        <a:t>-1.25E+04</a:t>
                      </a:r>
                      <a:endParaRPr lang="zh-TW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917868"/>
                  </a:ext>
                </a:extLst>
              </a:tr>
              <a:tr h="29570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F9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" dirty="0">
                          <a:solidFill>
                            <a:schemeClr val="tx1"/>
                          </a:solidFill>
                        </a:rPr>
                        <a:t>平均值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2.38E+01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1.46E+02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3.06E-05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6.01E+01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9.94E-02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280053"/>
                  </a:ext>
                </a:extLst>
              </a:tr>
              <a:tr h="295704">
                <a:tc vMerge="1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" dirty="0">
                          <a:solidFill>
                            <a:schemeClr val="tx1"/>
                          </a:solidFill>
                        </a:rPr>
                        <a:t>最小值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1.04E-08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4.88E+01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8.74E-06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4.56E+01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232234"/>
                  </a:ext>
                </a:extLst>
              </a:tr>
              <a:tr h="29570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F10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" dirty="0">
                          <a:solidFill>
                            <a:schemeClr val="tx1"/>
                          </a:solidFill>
                        </a:rPr>
                        <a:t>平均值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2.89E+00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2.02E+01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2.33E-03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4.78E-08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9.18E-01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32468"/>
                  </a:ext>
                </a:extLst>
              </a:tr>
              <a:tr h="295704">
                <a:tc vMerge="1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" dirty="0">
                          <a:solidFill>
                            <a:schemeClr val="tx1"/>
                          </a:solidFill>
                        </a:rPr>
                        <a:t>最小值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1.59E-04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2.00E+01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1.40E-03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9.98E-09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rgbClr val="FF0000"/>
                          </a:solidFill>
                        </a:rPr>
                        <a:t>4.44E-16</a:t>
                      </a:r>
                      <a:endParaRPr lang="zh-TW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146318"/>
                  </a:ext>
                </a:extLst>
              </a:tr>
              <a:tr h="29570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F11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" dirty="0">
                          <a:solidFill>
                            <a:schemeClr val="tx1"/>
                          </a:solidFill>
                        </a:rPr>
                        <a:t>平均值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2.30E+01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3.55E-02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1.78E-01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9.12E-04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3.14E-01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035383"/>
                  </a:ext>
                </a:extLst>
              </a:tr>
              <a:tr h="295704">
                <a:tc vMerge="1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" dirty="0">
                          <a:solidFill>
                            <a:schemeClr val="tx1"/>
                          </a:solidFill>
                        </a:rPr>
                        <a:t>最小值</a:t>
                      </a: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2.70E-01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4.34E-07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6.24E-05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2.29E-13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122953" marR="122953" marT="61476" marB="6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919263"/>
                  </a:ext>
                </a:extLst>
              </a:tr>
            </a:tbl>
          </a:graphicData>
        </a:graphic>
      </p:graphicFrame>
      <p:sp>
        <p:nvSpPr>
          <p:cNvPr id="15" name="標題 2">
            <a:extLst>
              <a:ext uri="{FF2B5EF4-FFF2-40B4-BE49-F238E27FC236}">
                <a16:creationId xmlns:a16="http://schemas.microsoft.com/office/drawing/2014/main" id="{FD267608-9217-44C2-9E52-96791F5D5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</p:spPr>
        <p:txBody>
          <a:bodyPr/>
          <a:lstStyle/>
          <a:p>
            <a:r>
              <a:rPr lang="en-US" altLang="zh-TW" dirty="0" err="1"/>
              <a:t>testfunction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86379F9-C728-407D-9E15-B90CDCC62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03" r="54709" b="4402"/>
          <a:stretch/>
        </p:blipFill>
        <p:spPr>
          <a:xfrm>
            <a:off x="1115616" y="1896333"/>
            <a:ext cx="1408137" cy="22651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F9B5D9F-230D-458A-9C65-5C2DF668D6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60" t="1" r="66573" b="914"/>
          <a:stretch/>
        </p:blipFill>
        <p:spPr>
          <a:xfrm>
            <a:off x="1115615" y="2458495"/>
            <a:ext cx="1408137" cy="22651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396835E-C115-4F3F-A40B-26D34F2A01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72" r="61142" b="-3393"/>
          <a:stretch/>
        </p:blipFill>
        <p:spPr>
          <a:xfrm>
            <a:off x="1113015" y="3137000"/>
            <a:ext cx="1408137" cy="18783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29F0AA8-76F9-4A65-9F5F-1CEF6FFEB4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67" r="56631"/>
          <a:stretch/>
        </p:blipFill>
        <p:spPr>
          <a:xfrm>
            <a:off x="1123383" y="3623326"/>
            <a:ext cx="1408137" cy="34052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354325A-E2BA-4524-ACB5-174A46C3A4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188" t="-3537" r="54678" b="1"/>
          <a:stretch/>
        </p:blipFill>
        <p:spPr>
          <a:xfrm>
            <a:off x="1113015" y="4270103"/>
            <a:ext cx="1408137" cy="24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83876"/>
      </p:ext>
    </p:extLst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AC7A77A-2275-4F25-9318-C5AA0566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阿基米德演算法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4EEFB-EDAF-4D4D-AA43-CF58AE4A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E027B04-C32D-4299-B95A-5C7FFE6FDD41}"/>
              </a:ext>
            </a:extLst>
          </p:cNvPr>
          <p:cNvSpPr txBox="1">
            <a:spLocks/>
          </p:cNvSpPr>
          <p:nvPr/>
        </p:nvSpPr>
        <p:spPr>
          <a:xfrm>
            <a:off x="1331640" y="3363838"/>
            <a:ext cx="6480719" cy="1187316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/>
              <a:t>F=</a:t>
            </a:r>
            <a:r>
              <a:rPr lang="zh-TW" altLang="en-US" sz="1600" kern="0" dirty="0"/>
              <a:t> 浮力 </a:t>
            </a:r>
            <a:r>
              <a:rPr lang="en-US" altLang="zh-TW" sz="1600" kern="0" dirty="0"/>
              <a:t>W=</a:t>
            </a:r>
            <a:r>
              <a:rPr lang="zh-TW" altLang="en-US" sz="1600" kern="0" dirty="0"/>
              <a:t>重量</a:t>
            </a:r>
            <a:endParaRPr lang="en-US" altLang="zh-TW" sz="1600" kern="0" dirty="0"/>
          </a:p>
          <a:p>
            <a:pPr marL="0" indent="0"/>
            <a:r>
              <a:rPr lang="en-US" altLang="zh-TW" sz="1600" kern="0" dirty="0"/>
              <a:t>p=</a:t>
            </a:r>
            <a:r>
              <a:rPr lang="zh-TW" altLang="en-US" sz="1600" kern="0" dirty="0"/>
              <a:t>密度 </a:t>
            </a:r>
            <a:r>
              <a:rPr lang="en-US" altLang="zh-TW" sz="1600" kern="0" dirty="0"/>
              <a:t>v=</a:t>
            </a:r>
            <a:r>
              <a:rPr lang="zh-TW" altLang="en-US" sz="1600" kern="0" dirty="0"/>
              <a:t>體積 </a:t>
            </a:r>
            <a:r>
              <a:rPr lang="en-US" altLang="zh-TW" sz="1600" kern="0" dirty="0"/>
              <a:t>a=</a:t>
            </a:r>
            <a:r>
              <a:rPr lang="zh-TW" altLang="en-US" sz="1600" kern="0" dirty="0"/>
              <a:t>加速度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4D99B33-E927-4218-85FD-B19FABF8A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3" y="2160502"/>
            <a:ext cx="2151647" cy="88517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E54972A-A6BE-4497-8AD6-58417FFE0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2160502"/>
            <a:ext cx="1944216" cy="88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2227"/>
      </p:ext>
    </p:extLst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AC7A77A-2275-4F25-9318-C5AA0566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阿基米德演算法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4EEFB-EDAF-4D4D-AA43-CF58AE4A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E027B04-C32D-4299-B95A-5C7FFE6FDD41}"/>
              </a:ext>
            </a:extLst>
          </p:cNvPr>
          <p:cNvSpPr txBox="1">
            <a:spLocks/>
          </p:cNvSpPr>
          <p:nvPr/>
        </p:nvSpPr>
        <p:spPr>
          <a:xfrm>
            <a:off x="1331639" y="3400658"/>
            <a:ext cx="6480719" cy="827276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zh-TW" altLang="en-US" sz="1600" kern="0" dirty="0"/>
              <a:t>假設許多物體浸入同一種流體中並且每一個都試圖達到平衡狀態。 </a:t>
            </a:r>
            <a:endParaRPr lang="en-US" altLang="zh-TW" sz="1600" kern="0" dirty="0"/>
          </a:p>
          <a:p>
            <a:pPr marL="0" indent="0"/>
            <a:r>
              <a:rPr lang="zh-TW" altLang="en-US" sz="1600" kern="0" dirty="0"/>
              <a:t>浸沒的物體具有不同的密度和體積 導致不同的加速度。 </a:t>
            </a:r>
          </a:p>
          <a:p>
            <a:pPr marL="0" indent="0"/>
            <a:endParaRPr lang="zh-TW" altLang="en-US" sz="1600" kern="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7D84CB-A61F-4EF0-BB25-F75E3E8F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5" y="1561331"/>
            <a:ext cx="45053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85544"/>
      </p:ext>
    </p:extLst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AC7A77A-2275-4F25-9318-C5AA0566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阿基米德演算法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4EEFB-EDAF-4D4D-AA43-CF58AE4A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E027B04-C32D-4299-B95A-5C7FFE6FDD41}"/>
              </a:ext>
            </a:extLst>
          </p:cNvPr>
          <p:cNvSpPr txBox="1">
            <a:spLocks/>
          </p:cNvSpPr>
          <p:nvPr/>
        </p:nvSpPr>
        <p:spPr>
          <a:xfrm>
            <a:off x="1331639" y="3723878"/>
            <a:ext cx="6480719" cy="899284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/>
              <a:t>F=</a:t>
            </a:r>
            <a:r>
              <a:rPr lang="zh-TW" altLang="en-US" sz="1600" kern="0" dirty="0"/>
              <a:t> 浮力 </a:t>
            </a:r>
            <a:r>
              <a:rPr lang="en-US" altLang="zh-TW" sz="1600" kern="0" dirty="0"/>
              <a:t>W=</a:t>
            </a:r>
            <a:r>
              <a:rPr lang="zh-TW" altLang="en-US" sz="1600" kern="0" dirty="0"/>
              <a:t>重量</a:t>
            </a:r>
            <a:endParaRPr lang="en-US" altLang="zh-TW" sz="1600" kern="0" dirty="0"/>
          </a:p>
          <a:p>
            <a:pPr marL="0" indent="0"/>
            <a:r>
              <a:rPr lang="en-US" altLang="zh-TW" sz="1600" kern="0" dirty="0"/>
              <a:t>p=</a:t>
            </a:r>
            <a:r>
              <a:rPr lang="zh-TW" altLang="en-US" sz="1600" kern="0" dirty="0"/>
              <a:t>密度 </a:t>
            </a:r>
            <a:r>
              <a:rPr lang="en-US" altLang="zh-TW" sz="1600" kern="0" dirty="0"/>
              <a:t>v=</a:t>
            </a:r>
            <a:r>
              <a:rPr lang="zh-TW" altLang="en-US" sz="1600" kern="0" dirty="0"/>
              <a:t>體積 </a:t>
            </a:r>
            <a:r>
              <a:rPr lang="en-US" altLang="zh-TW" sz="1600" kern="0" dirty="0"/>
              <a:t>a=</a:t>
            </a:r>
            <a:r>
              <a:rPr lang="zh-TW" altLang="en-US" sz="1600" kern="0" dirty="0"/>
              <a:t>加速度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3C34C9-7A78-4834-8E7B-2EE95DB5F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823" y="2392547"/>
            <a:ext cx="2854353" cy="1187315"/>
          </a:xfrm>
          <a:prstGeom prst="rect">
            <a:avLst/>
          </a:prstGeom>
        </p:spPr>
      </p:pic>
      <p:sp>
        <p:nvSpPr>
          <p:cNvPr id="10" name="內容版面配置區 7">
            <a:extLst>
              <a:ext uri="{FF2B5EF4-FFF2-40B4-BE49-F238E27FC236}">
                <a16:creationId xmlns:a16="http://schemas.microsoft.com/office/drawing/2014/main" id="{422474FF-2EF2-44F6-AB89-AB76DB7292A9}"/>
              </a:ext>
            </a:extLst>
          </p:cNvPr>
          <p:cNvSpPr txBox="1">
            <a:spLocks/>
          </p:cNvSpPr>
          <p:nvPr/>
        </p:nvSpPr>
        <p:spPr>
          <a:xfrm>
            <a:off x="1331639" y="1419622"/>
            <a:ext cx="6480719" cy="1187316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zh-TW" altLang="en-US" sz="1600" kern="0" dirty="0"/>
              <a:t>如果有另一個力作用在物體上 </a:t>
            </a:r>
            <a:endParaRPr lang="en-US" altLang="zh-TW" sz="1600" kern="0" dirty="0"/>
          </a:p>
          <a:p>
            <a:pPr marL="0" indent="0"/>
            <a:r>
              <a:rPr lang="zh-TW" altLang="en-US" sz="1600" kern="0" dirty="0"/>
              <a:t>比如與另一個相鄰物體 </a:t>
            </a:r>
            <a:r>
              <a:rPr lang="en-US" altLang="zh-TW" sz="1600" kern="0" dirty="0"/>
              <a:t>(r) </a:t>
            </a:r>
            <a:r>
              <a:rPr lang="zh-TW" altLang="en-US" sz="1600" kern="0" dirty="0"/>
              <a:t>的碰撞一樣， 平衡狀態將是 </a:t>
            </a:r>
          </a:p>
        </p:txBody>
      </p:sp>
    </p:spTree>
    <p:extLst>
      <p:ext uri="{BB962C8B-B14F-4D97-AF65-F5344CB8AC3E}">
        <p14:creationId xmlns:p14="http://schemas.microsoft.com/office/powerpoint/2010/main" val="1235474621"/>
      </p:ext>
    </p:extLst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AC7A77A-2275-4F25-9318-C5AA0566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阿基米德演算法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4EEFB-EDAF-4D4D-AA43-CF58AE4A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內容版面配置區 7">
            <a:extLst>
              <a:ext uri="{FF2B5EF4-FFF2-40B4-BE49-F238E27FC236}">
                <a16:creationId xmlns:a16="http://schemas.microsoft.com/office/drawing/2014/main" id="{422474FF-2EF2-44F6-AB89-AB76DB7292A9}"/>
              </a:ext>
            </a:extLst>
          </p:cNvPr>
          <p:cNvSpPr txBox="1">
            <a:spLocks/>
          </p:cNvSpPr>
          <p:nvPr/>
        </p:nvSpPr>
        <p:spPr>
          <a:xfrm>
            <a:off x="1331639" y="1419622"/>
            <a:ext cx="6480719" cy="504056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Step1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–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Initialization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(</a:t>
            </a:r>
            <a:r>
              <a:rPr lang="zh-TW" altLang="en-US" sz="1600" kern="0" dirty="0"/>
              <a:t>初始化</a:t>
            </a:r>
            <a:r>
              <a:rPr lang="en-US" altLang="zh-TW" sz="1600" kern="0" dirty="0"/>
              <a:t>)</a:t>
            </a:r>
            <a:endParaRPr lang="zh-TW" altLang="en-US" sz="1600" kern="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6025EB6-2ECC-4D00-B75B-989A5EB64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209" y="1954252"/>
            <a:ext cx="3799983" cy="28222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3DF03DC-5990-4B17-9FB7-B9EEF6E6F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112" y="2409850"/>
            <a:ext cx="1584176" cy="70265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DCC9080-ED3D-47D4-9B55-79F2B9D89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8983" y="3352297"/>
            <a:ext cx="3302434" cy="360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內容版面配置區 7">
                <a:extLst>
                  <a:ext uri="{FF2B5EF4-FFF2-40B4-BE49-F238E27FC236}">
                    <a16:creationId xmlns:a16="http://schemas.microsoft.com/office/drawing/2014/main" id="{1D52717D-FC2D-4657-8E2E-33A1E36C46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1639" y="3723878"/>
                <a:ext cx="6480719" cy="899284"/>
              </a:xfrm>
              <a:prstGeom prst="rect">
                <a:avLst/>
              </a:prstGeom>
            </p:spPr>
            <p:txBody>
              <a:bodyPr/>
              <a:lstStyle>
                <a:lvl1pPr marL="295275" indent="-295275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 sz="4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1pPr>
                <a:lvl2pPr marL="300038" indent="-300038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 sz="36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2pPr>
                <a:lvl3pPr marL="300038" indent="-300038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 sz="27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3pPr>
                <a:lvl4pPr marL="300038" indent="-300038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 sz="24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4pPr>
                <a:lvl5pPr marL="300038" indent="-300038" algn="ctr" rtl="0" eaLnBrk="0" fontAlgn="base" hangingPunct="0">
                  <a:spcBef>
                    <a:spcPts val="1950"/>
                  </a:spcBef>
                  <a:spcAft>
                    <a:spcPct val="0"/>
                  </a:spcAft>
                  <a:defRPr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5pPr>
                <a:lvl6pPr marL="471488" indent="-300038" algn="ctr" rtl="0" fontAlgn="base">
                  <a:spcBef>
                    <a:spcPts val="1950"/>
                  </a:spcBef>
                  <a:spcAft>
                    <a:spcPct val="0"/>
                  </a:spcAft>
                  <a:defRPr sz="18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6pPr>
                <a:lvl7pPr marL="642938" indent="-300038" algn="ctr" rtl="0" fontAlgn="base">
                  <a:spcBef>
                    <a:spcPts val="1950"/>
                  </a:spcBef>
                  <a:spcAft>
                    <a:spcPct val="0"/>
                  </a:spcAft>
                  <a:defRPr sz="18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7pPr>
                <a:lvl8pPr marL="814388" indent="-300038" algn="ctr" rtl="0" fontAlgn="base">
                  <a:spcBef>
                    <a:spcPts val="1950"/>
                  </a:spcBef>
                  <a:spcAft>
                    <a:spcPct val="0"/>
                  </a:spcAft>
                  <a:defRPr sz="18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8pPr>
                <a:lvl9pPr marL="985838" indent="-300038" algn="ctr" rtl="0" fontAlgn="base">
                  <a:spcBef>
                    <a:spcPts val="1950"/>
                  </a:spcBef>
                  <a:spcAft>
                    <a:spcPct val="0"/>
                  </a:spcAft>
                  <a:defRPr sz="1800">
                    <a:solidFill>
                      <a:srgbClr val="343434"/>
                    </a:solidFill>
                    <a:latin typeface="+mn-lt"/>
                    <a:ea typeface="+mn-ea"/>
                    <a:cs typeface="+mn-cs"/>
                    <a:sym typeface="Josefin Slab" charset="0"/>
                  </a:defRPr>
                </a:lvl9pPr>
              </a:lstStyle>
              <a:p>
                <a:pPr marL="0" indent="0"/>
                <a:r>
                  <a:rPr lang="zh-TW" altLang="en-US" sz="1600" kern="0" dirty="0"/>
                  <a:t>計算每個</a:t>
                </a:r>
                <a:r>
                  <a:rPr lang="en-US" altLang="zh-TW" sz="1600" kern="0" dirty="0"/>
                  <a:t>Object</a:t>
                </a:r>
                <a:r>
                  <a:rPr lang="zh-TW" altLang="en-US" sz="1600" kern="0" dirty="0"/>
                  <a:t>的值後 選出最好的為</a:t>
                </a:r>
                <a:r>
                  <a:rPr lang="en-US" altLang="zh-TW" sz="1600" kern="0" dirty="0"/>
                  <a:t>best</a:t>
                </a:r>
              </a:p>
              <a:p>
                <a:pPr marL="0" indent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kern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600" b="0" i="1" kern="0" smtClean="0">
                            <a:latin typeface="Cambria Math" panose="02040503050406030204" pitchFamily="18" charset="0"/>
                          </a:rPr>
                          <m:t>𝑏𝑒𝑠𝑡</m:t>
                        </m:r>
                      </m:sub>
                    </m:sSub>
                  </m:oMath>
                </a14:m>
                <a:r>
                  <a:rPr lang="zh-TW" altLang="en-US" sz="1600" kern="0" dirty="0"/>
                  <a:t> 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kern="0" smtClean="0">
                            <a:latin typeface="Cambria Math" panose="02040503050406030204" pitchFamily="18" charset="0"/>
                          </a:rPr>
                          <m:t>𝑑𝑒𝑛</m:t>
                        </m:r>
                      </m:e>
                      <m:sub>
                        <m:r>
                          <a:rPr lang="en-US" altLang="zh-TW" sz="1600" i="1" kern="0">
                            <a:latin typeface="Cambria Math" panose="02040503050406030204" pitchFamily="18" charset="0"/>
                          </a:rPr>
                          <m:t>𝑏𝑒𝑠𝑡</m:t>
                        </m:r>
                      </m:sub>
                    </m:sSub>
                  </m:oMath>
                </a14:m>
                <a:r>
                  <a:rPr lang="zh-TW" altLang="en-US" sz="1600" kern="0" dirty="0"/>
                  <a:t> 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kern="0" smtClean="0">
                            <a:latin typeface="Cambria Math" panose="02040503050406030204" pitchFamily="18" charset="0"/>
                          </a:rPr>
                          <m:t>𝑣𝑜𝑙</m:t>
                        </m:r>
                      </m:e>
                      <m:sub>
                        <m:r>
                          <a:rPr lang="en-US" altLang="zh-TW" sz="1600" i="1" kern="0">
                            <a:latin typeface="Cambria Math" panose="02040503050406030204" pitchFamily="18" charset="0"/>
                          </a:rPr>
                          <m:t>𝑏𝑒𝑠𝑡</m:t>
                        </m:r>
                      </m:sub>
                    </m:sSub>
                    <m:r>
                      <m:rPr>
                        <m:nor/>
                      </m:rPr>
                      <a:rPr lang="zh-TW" altLang="en-US" sz="1600" kern="0" dirty="0"/>
                      <m:t>、</m:t>
                    </m:r>
                    <m:sSub>
                      <m:sSubPr>
                        <m:ctrlPr>
                          <a:rPr lang="en-US" altLang="zh-TW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kern="0" smtClean="0">
                            <a:latin typeface="Cambria Math" panose="02040503050406030204" pitchFamily="18" charset="0"/>
                          </a:rPr>
                          <m:t>𝑎𝑐𝑐</m:t>
                        </m:r>
                      </m:e>
                      <m:sub>
                        <m:r>
                          <a:rPr lang="en-US" altLang="zh-TW" sz="1600" i="1" kern="0">
                            <a:latin typeface="Cambria Math" panose="02040503050406030204" pitchFamily="18" charset="0"/>
                          </a:rPr>
                          <m:t>𝑏𝑒𝑠𝑡</m:t>
                        </m:r>
                      </m:sub>
                    </m:sSub>
                  </m:oMath>
                </a14:m>
                <a:endParaRPr lang="zh-TW" altLang="en-US" sz="1600" kern="0" dirty="0"/>
              </a:p>
            </p:txBody>
          </p:sp>
        </mc:Choice>
        <mc:Fallback xmlns="">
          <p:sp>
            <p:nvSpPr>
              <p:cNvPr id="13" name="內容版面配置區 7">
                <a:extLst>
                  <a:ext uri="{FF2B5EF4-FFF2-40B4-BE49-F238E27FC236}">
                    <a16:creationId xmlns:a16="http://schemas.microsoft.com/office/drawing/2014/main" id="{1D52717D-FC2D-4657-8E2E-33A1E36C4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39" y="3723878"/>
                <a:ext cx="6480719" cy="899284"/>
              </a:xfrm>
              <a:prstGeom prst="rect">
                <a:avLst/>
              </a:prstGeom>
              <a:blipFill>
                <a:blip r:embed="rId6"/>
                <a:stretch>
                  <a:fillRect t="-3401" b="-6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776912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AC7A77A-2275-4F25-9318-C5AA0566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阿基米德演算法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4EEFB-EDAF-4D4D-AA43-CF58AE4A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內容版面配置區 7">
            <a:extLst>
              <a:ext uri="{FF2B5EF4-FFF2-40B4-BE49-F238E27FC236}">
                <a16:creationId xmlns:a16="http://schemas.microsoft.com/office/drawing/2014/main" id="{422474FF-2EF2-44F6-AB89-AB76DB7292A9}"/>
              </a:ext>
            </a:extLst>
          </p:cNvPr>
          <p:cNvSpPr txBox="1">
            <a:spLocks/>
          </p:cNvSpPr>
          <p:nvPr/>
        </p:nvSpPr>
        <p:spPr>
          <a:xfrm>
            <a:off x="1331639" y="1419622"/>
            <a:ext cx="6480719" cy="504056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Step2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–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Update densities, volumes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(</a:t>
            </a:r>
            <a:r>
              <a:rPr lang="zh-TW" altLang="en-US" sz="1600" kern="0" dirty="0"/>
              <a:t>更新密度 </a:t>
            </a:r>
            <a:r>
              <a:rPr lang="en-US" altLang="zh-TW" sz="1600" kern="0" dirty="0"/>
              <a:t>,</a:t>
            </a:r>
            <a:r>
              <a:rPr lang="zh-TW" altLang="en-US" sz="1600" kern="0" dirty="0"/>
              <a:t> 體積</a:t>
            </a:r>
            <a:r>
              <a:rPr lang="en-US" altLang="zh-TW" sz="1600" kern="0" dirty="0"/>
              <a:t>)</a:t>
            </a:r>
            <a:endParaRPr lang="zh-TW" altLang="en-US" sz="1600" kern="0" dirty="0"/>
          </a:p>
        </p:txBody>
      </p:sp>
      <p:sp>
        <p:nvSpPr>
          <p:cNvPr id="13" name="內容版面配置區 7">
            <a:extLst>
              <a:ext uri="{FF2B5EF4-FFF2-40B4-BE49-F238E27FC236}">
                <a16:creationId xmlns:a16="http://schemas.microsoft.com/office/drawing/2014/main" id="{1D52717D-FC2D-4657-8E2E-33A1E36C4605}"/>
              </a:ext>
            </a:extLst>
          </p:cNvPr>
          <p:cNvSpPr txBox="1">
            <a:spLocks/>
          </p:cNvSpPr>
          <p:nvPr/>
        </p:nvSpPr>
        <p:spPr>
          <a:xfrm>
            <a:off x="1331639" y="3723878"/>
            <a:ext cx="6480719" cy="899284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zh-TW" altLang="en-US" sz="1600" kern="0" dirty="0"/>
              <a:t>每個</a:t>
            </a:r>
            <a:r>
              <a:rPr lang="en-US" altLang="zh-TW" sz="1600" kern="0" dirty="0" err="1"/>
              <a:t>dimenision</a:t>
            </a:r>
            <a:r>
              <a:rPr lang="zh-TW" altLang="en-US" sz="1600" kern="0" dirty="0"/>
              <a:t>都會慢慢往現在最好的前進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FCC4CE-50E3-4E4E-9E90-0D8561B94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596409"/>
            <a:ext cx="3456384" cy="66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28821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AC7A77A-2275-4F25-9318-C5AA0566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阿基米德演算法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4EEFB-EDAF-4D4D-AA43-CF58AE4A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內容版面配置區 7">
            <a:extLst>
              <a:ext uri="{FF2B5EF4-FFF2-40B4-BE49-F238E27FC236}">
                <a16:creationId xmlns:a16="http://schemas.microsoft.com/office/drawing/2014/main" id="{422474FF-2EF2-44F6-AB89-AB76DB7292A9}"/>
              </a:ext>
            </a:extLst>
          </p:cNvPr>
          <p:cNvSpPr txBox="1">
            <a:spLocks/>
          </p:cNvSpPr>
          <p:nvPr/>
        </p:nvSpPr>
        <p:spPr>
          <a:xfrm>
            <a:off x="971601" y="1419622"/>
            <a:ext cx="7128792" cy="504056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Step3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–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Transfer operator and density factor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(  </a:t>
            </a:r>
            <a:r>
              <a:rPr lang="zh-TW" altLang="en-US" sz="1600" kern="0" dirty="0"/>
              <a:t>傳遞算子</a:t>
            </a:r>
            <a:r>
              <a:rPr lang="en-US" altLang="zh-TW" sz="1600" kern="0" dirty="0"/>
              <a:t>(TF)</a:t>
            </a:r>
            <a:r>
              <a:rPr lang="zh-TW" altLang="en-US" sz="1600" kern="0" dirty="0"/>
              <a:t>與密度因子</a:t>
            </a:r>
            <a:r>
              <a:rPr lang="en-US" altLang="zh-TW" sz="1600" kern="0" dirty="0"/>
              <a:t>(d)  )</a:t>
            </a:r>
            <a:endParaRPr lang="zh-TW" altLang="en-US" sz="1600" kern="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1F427FE-DBFD-4702-839F-F5749B392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4008200"/>
            <a:ext cx="1809750" cy="63817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9DADE64-67BC-4FA5-A71B-AE17FC62C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2139702"/>
            <a:ext cx="2468756" cy="165247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13F14CD-96FB-44EB-9DA1-C5141CF76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4060587"/>
            <a:ext cx="2686050" cy="5334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B0DB373-00B8-4EF8-ABCF-AC4D68CC5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500" y="2139702"/>
            <a:ext cx="2512336" cy="167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1823"/>
      </p:ext>
    </p:extLst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AC7A77A-2275-4F25-9318-C5AA0566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阿基米德演算法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4EEFB-EDAF-4D4D-AA43-CF58AE4A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內容版面配置區 7">
            <a:extLst>
              <a:ext uri="{FF2B5EF4-FFF2-40B4-BE49-F238E27FC236}">
                <a16:creationId xmlns:a16="http://schemas.microsoft.com/office/drawing/2014/main" id="{422474FF-2EF2-44F6-AB89-AB76DB7292A9}"/>
              </a:ext>
            </a:extLst>
          </p:cNvPr>
          <p:cNvSpPr txBox="1">
            <a:spLocks/>
          </p:cNvSpPr>
          <p:nvPr/>
        </p:nvSpPr>
        <p:spPr>
          <a:xfrm>
            <a:off x="971601" y="1419621"/>
            <a:ext cx="7128792" cy="1008113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Step4.1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–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Exploration phase( </a:t>
            </a:r>
            <a:r>
              <a:rPr lang="zh-TW" altLang="en-US" sz="1600" kern="0" dirty="0"/>
              <a:t> 探索階段</a:t>
            </a:r>
            <a:r>
              <a:rPr lang="en-US" altLang="zh-TW" sz="1600" kern="0" dirty="0"/>
              <a:t>  (</a:t>
            </a:r>
            <a:r>
              <a:rPr lang="zh-TW" altLang="en-US" sz="1600" kern="0" dirty="0"/>
              <a:t>全域</a:t>
            </a:r>
            <a:r>
              <a:rPr lang="en-US" altLang="zh-TW" sz="1600" kern="0" dirty="0"/>
              <a:t>)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)</a:t>
            </a:r>
          </a:p>
          <a:p>
            <a:pPr marL="0" indent="0" algn="l"/>
            <a:r>
              <a:rPr lang="en-US" altLang="zh-TW" sz="1600" kern="0" dirty="0"/>
              <a:t>	if TF&lt;0.5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:</a:t>
            </a:r>
          </a:p>
          <a:p>
            <a:pPr marL="0" indent="0" algn="l"/>
            <a:endParaRPr lang="en-US" altLang="zh-TW" sz="1600" kern="0" dirty="0"/>
          </a:p>
          <a:p>
            <a:pPr marL="0" indent="0" algn="l"/>
            <a:endParaRPr lang="en-US" altLang="zh-TW" sz="1600" kern="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6BF46F-4BAD-4B6C-B45F-6191724D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427734"/>
            <a:ext cx="3878687" cy="833984"/>
          </a:xfrm>
          <a:prstGeom prst="rect">
            <a:avLst/>
          </a:prstGeom>
        </p:spPr>
      </p:pic>
      <p:sp>
        <p:nvSpPr>
          <p:cNvPr id="12" name="內容版面配置區 7">
            <a:extLst>
              <a:ext uri="{FF2B5EF4-FFF2-40B4-BE49-F238E27FC236}">
                <a16:creationId xmlns:a16="http://schemas.microsoft.com/office/drawing/2014/main" id="{289940CE-97BC-4568-82CC-DDAF0F40FE0A}"/>
              </a:ext>
            </a:extLst>
          </p:cNvPr>
          <p:cNvSpPr txBox="1">
            <a:spLocks/>
          </p:cNvSpPr>
          <p:nvPr/>
        </p:nvSpPr>
        <p:spPr>
          <a:xfrm>
            <a:off x="1331639" y="3723878"/>
            <a:ext cx="6480719" cy="899284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/>
              <a:t>den=</a:t>
            </a:r>
            <a:r>
              <a:rPr lang="zh-TW" altLang="en-US" sz="1600" kern="0" dirty="0"/>
              <a:t>密度 </a:t>
            </a:r>
            <a:r>
              <a:rPr lang="en-US" altLang="zh-TW" sz="1600" kern="0" dirty="0"/>
              <a:t>vol=</a:t>
            </a:r>
            <a:r>
              <a:rPr lang="zh-TW" altLang="en-US" sz="1600" kern="0" dirty="0"/>
              <a:t>體積 </a:t>
            </a:r>
            <a:r>
              <a:rPr lang="en-US" altLang="zh-TW" sz="1600" kern="0" dirty="0"/>
              <a:t>acc=</a:t>
            </a:r>
            <a:r>
              <a:rPr lang="zh-TW" altLang="en-US" sz="1600" kern="0" dirty="0"/>
              <a:t>加速度</a:t>
            </a:r>
            <a:endParaRPr lang="en-US" altLang="zh-TW" sz="1600" kern="0" dirty="0"/>
          </a:p>
          <a:p>
            <a:pPr marL="0" indent="0"/>
            <a:r>
              <a:rPr lang="en-US" altLang="zh-TW" sz="1600" kern="0" dirty="0" err="1"/>
              <a:t>mr</a:t>
            </a:r>
            <a:r>
              <a:rPr lang="en-US" altLang="zh-TW" sz="1600" kern="0" dirty="0"/>
              <a:t>= population</a:t>
            </a:r>
            <a:r>
              <a:rPr lang="zh-TW" altLang="en-US" sz="1600" kern="0" dirty="0"/>
              <a:t>內的其他個體隨機選</a:t>
            </a:r>
            <a:r>
              <a:rPr lang="en-US" altLang="zh-TW" sz="1600" kern="0" dirty="0"/>
              <a:t>1</a:t>
            </a:r>
          </a:p>
          <a:p>
            <a:pPr marL="0" indent="0"/>
            <a:endParaRPr lang="zh-TW" altLang="en-US" sz="1600" kern="0" dirty="0"/>
          </a:p>
        </p:txBody>
      </p:sp>
    </p:spTree>
    <p:extLst>
      <p:ext uri="{BB962C8B-B14F-4D97-AF65-F5344CB8AC3E}">
        <p14:creationId xmlns:p14="http://schemas.microsoft.com/office/powerpoint/2010/main" val="2582669963"/>
      </p:ext>
    </p:extLst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AC7A77A-2275-4F25-9318-C5AA0566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阿基米德演算法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4EEFB-EDAF-4D4D-AA43-CF58AE4A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內容版面配置區 7">
            <a:extLst>
              <a:ext uri="{FF2B5EF4-FFF2-40B4-BE49-F238E27FC236}">
                <a16:creationId xmlns:a16="http://schemas.microsoft.com/office/drawing/2014/main" id="{422474FF-2EF2-44F6-AB89-AB76DB7292A9}"/>
              </a:ext>
            </a:extLst>
          </p:cNvPr>
          <p:cNvSpPr txBox="1">
            <a:spLocks/>
          </p:cNvSpPr>
          <p:nvPr/>
        </p:nvSpPr>
        <p:spPr>
          <a:xfrm>
            <a:off x="971601" y="1419621"/>
            <a:ext cx="7128792" cy="504057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Step4.1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–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Exploration phase( </a:t>
            </a:r>
            <a:r>
              <a:rPr lang="zh-TW" altLang="en-US" sz="1600" kern="0" dirty="0"/>
              <a:t> 探索階段</a:t>
            </a:r>
            <a:r>
              <a:rPr lang="en-US" altLang="zh-TW" sz="1600" kern="0" dirty="0"/>
              <a:t> (</a:t>
            </a:r>
            <a:r>
              <a:rPr lang="zh-TW" altLang="en-US" sz="1600" kern="0" dirty="0"/>
              <a:t>全域</a:t>
            </a:r>
            <a:r>
              <a:rPr lang="en-US" altLang="zh-TW" sz="1600" kern="0" dirty="0"/>
              <a:t>)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)</a:t>
            </a:r>
          </a:p>
          <a:p>
            <a:pPr marL="0" indent="0" algn="l"/>
            <a:endParaRPr lang="en-US" altLang="zh-TW" sz="1600" kern="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6BF46F-4BAD-4B6C-B45F-6191724D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75" y="2859638"/>
            <a:ext cx="3878687" cy="83398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2D9D183-9155-48AA-A28E-A09AE89A2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046" y="2139992"/>
            <a:ext cx="2854353" cy="1187315"/>
          </a:xfrm>
          <a:prstGeom prst="rect">
            <a:avLst/>
          </a:prstGeom>
        </p:spPr>
      </p:pic>
      <p:sp>
        <p:nvSpPr>
          <p:cNvPr id="15" name="內容版面配置區 7">
            <a:extLst>
              <a:ext uri="{FF2B5EF4-FFF2-40B4-BE49-F238E27FC236}">
                <a16:creationId xmlns:a16="http://schemas.microsoft.com/office/drawing/2014/main" id="{4D2C7E15-8E12-4103-92FE-96010F11982C}"/>
              </a:ext>
            </a:extLst>
          </p:cNvPr>
          <p:cNvSpPr txBox="1">
            <a:spLocks/>
          </p:cNvSpPr>
          <p:nvPr/>
        </p:nvSpPr>
        <p:spPr>
          <a:xfrm>
            <a:off x="5652120" y="3723878"/>
            <a:ext cx="2376264" cy="899284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/>
            <a:r>
              <a:rPr lang="en-US" altLang="zh-TW" sz="1600" kern="0" dirty="0"/>
              <a:t>F=</a:t>
            </a:r>
            <a:r>
              <a:rPr lang="zh-TW" altLang="en-US" sz="1600" kern="0" dirty="0"/>
              <a:t> 浮力 </a:t>
            </a:r>
            <a:r>
              <a:rPr lang="en-US" altLang="zh-TW" sz="1600" kern="0" dirty="0"/>
              <a:t>W=</a:t>
            </a:r>
            <a:r>
              <a:rPr lang="zh-TW" altLang="en-US" sz="1600" kern="0" dirty="0"/>
              <a:t>重量</a:t>
            </a:r>
            <a:endParaRPr lang="en-US" altLang="zh-TW" sz="1600" kern="0" dirty="0"/>
          </a:p>
          <a:p>
            <a:pPr marL="0" indent="0"/>
            <a:r>
              <a:rPr lang="en-US" altLang="zh-TW" sz="1600" kern="0" dirty="0"/>
              <a:t>p=</a:t>
            </a:r>
            <a:r>
              <a:rPr lang="zh-TW" altLang="en-US" sz="1600" kern="0" dirty="0"/>
              <a:t>密度 </a:t>
            </a:r>
            <a:r>
              <a:rPr lang="en-US" altLang="zh-TW" sz="1600" kern="0" dirty="0"/>
              <a:t>v=</a:t>
            </a:r>
            <a:r>
              <a:rPr lang="zh-TW" altLang="en-US" sz="1600" kern="0" dirty="0"/>
              <a:t>體積 </a:t>
            </a:r>
            <a:r>
              <a:rPr lang="en-US" altLang="zh-TW" sz="1600" kern="0" dirty="0"/>
              <a:t>a=</a:t>
            </a:r>
            <a:r>
              <a:rPr lang="zh-TW" altLang="en-US" sz="1600" kern="0" dirty="0"/>
              <a:t>加速度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4FBA5E3-2A8D-49F8-8180-A272072E7E31}"/>
              </a:ext>
            </a:extLst>
          </p:cNvPr>
          <p:cNvSpPr/>
          <p:nvPr/>
        </p:nvSpPr>
        <p:spPr bwMode="auto">
          <a:xfrm>
            <a:off x="2946218" y="2931790"/>
            <a:ext cx="311467" cy="25791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425723"/>
      </p:ext>
    </p:extLst>
  </p:cSld>
  <p:clrMapOvr>
    <a:masterClrMapping/>
  </p:clrMapOvr>
  <p:transition spd="med">
    <p:fade thruBlk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Centered Text ">
  <a:themeElements>
    <a:clrScheme name="Title &amp; Centered Text 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Centered Text ">
      <a:majorFont>
        <a:latin typeface="Novecento wide Book"/>
        <a:ea typeface="ヒラギノ角ゴ ProN W3"/>
        <a:cs typeface="ヒラギノ角ゴ ProN W3"/>
      </a:majorFont>
      <a:minorFont>
        <a:latin typeface="Josefin Slab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Centered Text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32733</TotalTime>
  <Pages>0</Pages>
  <Words>770</Words>
  <Characters>0</Characters>
  <Application>Microsoft Office PowerPoint</Application>
  <PresentationFormat>如螢幕大小 (16:9)</PresentationFormat>
  <Lines>0</Lines>
  <Paragraphs>285</Paragraphs>
  <Slides>17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Amatic SC Regular</vt:lpstr>
      <vt:lpstr>Gill Sans</vt:lpstr>
      <vt:lpstr>nevis Bold</vt:lpstr>
      <vt:lpstr>Novecento wide Book</vt:lpstr>
      <vt:lpstr>Novecento wide Medium</vt:lpstr>
      <vt:lpstr>Novecento wide Normal</vt:lpstr>
      <vt:lpstr>Calibri</vt:lpstr>
      <vt:lpstr>Cambria Math</vt:lpstr>
      <vt:lpstr>Josefin Slab</vt:lpstr>
      <vt:lpstr>Title &amp; Centered Text </vt:lpstr>
      <vt:lpstr>阿基米德演算法</vt:lpstr>
      <vt:lpstr>阿基米德演算法</vt:lpstr>
      <vt:lpstr>阿基米德演算法</vt:lpstr>
      <vt:lpstr>阿基米德演算法</vt:lpstr>
      <vt:lpstr>阿基米德演算法</vt:lpstr>
      <vt:lpstr>阿基米德演算法</vt:lpstr>
      <vt:lpstr>阿基米德演算法</vt:lpstr>
      <vt:lpstr>阿基米德演算法</vt:lpstr>
      <vt:lpstr>阿基米德演算法</vt:lpstr>
      <vt:lpstr>阿基米德演算法</vt:lpstr>
      <vt:lpstr>阿基米德演算法</vt:lpstr>
      <vt:lpstr>阿基米德演算法</vt:lpstr>
      <vt:lpstr>阿基米德演算法</vt:lpstr>
      <vt:lpstr>阿基米德演算法</vt:lpstr>
      <vt:lpstr>testfunction</vt:lpstr>
      <vt:lpstr>testfunction</vt:lpstr>
      <vt:lpstr>testfunction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基因演算法講解與Python學習狀況</dc:title>
  <dc:subject/>
  <dc:creator>Yuuu</dc:creator>
  <cp:keywords/>
  <dc:description/>
  <cp:lastModifiedBy>世宇 薛</cp:lastModifiedBy>
  <cp:revision>927</cp:revision>
  <dcterms:modified xsi:type="dcterms:W3CDTF">2021-10-01T01:36:29Z</dcterms:modified>
</cp:coreProperties>
</file>